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2.xml" ContentType="application/vnd.openxmlformats-officedocument.presentationml.notesSlide+xml"/>
  <Default Extension="wdp" ContentType="image/vnd.ms-photo"/>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revisionInfo.xml" ContentType="application/vnd.ms-powerpoint.revisioninfo+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4"/>
  </p:notesMasterIdLst>
  <p:sldIdLst>
    <p:sldId id="256" r:id="rId2"/>
    <p:sldId id="257" r:id="rId3"/>
    <p:sldId id="258" r:id="rId4"/>
    <p:sldId id="259" r:id="rId5"/>
    <p:sldId id="282" r:id="rId6"/>
    <p:sldId id="283" r:id="rId7"/>
    <p:sldId id="264" r:id="rId8"/>
    <p:sldId id="265" r:id="rId9"/>
    <p:sldId id="266" r:id="rId10"/>
    <p:sldId id="269" r:id="rId11"/>
    <p:sldId id="270" r:id="rId12"/>
    <p:sldId id="271" r:id="rId13"/>
    <p:sldId id="272" r:id="rId14"/>
    <p:sldId id="273" r:id="rId15"/>
    <p:sldId id="274" r:id="rId16"/>
    <p:sldId id="275" r:id="rId17"/>
    <p:sldId id="276" r:id="rId18"/>
    <p:sldId id="277" r:id="rId19"/>
    <p:sldId id="278" r:id="rId20"/>
    <p:sldId id="279" r:id="rId21"/>
    <p:sldId id="280" r:id="rId22"/>
    <p:sldId id="281" r:id="rId23"/>
  </p:sldIdLst>
  <p:sldSz cx="15119350" cy="10691813"/>
  <p:notesSz cx="6858000" cy="9144000"/>
  <p:embeddedFontLst>
    <p:embeddedFont>
      <p:font typeface="Roboto"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FBFBF5"/>
    <a:srgbClr val="616161"/>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4D953C-844D-4D7F-86EA-376A67CF90F7}" v="260" dt="2025-01-07T23:18:54.072"/>
  </p1510:revLst>
</p1510:revInfo>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4995" autoAdjust="0"/>
    <p:restoredTop sz="94660"/>
  </p:normalViewPr>
  <p:slideViewPr>
    <p:cSldViewPr snapToGrid="0">
      <p:cViewPr varScale="1">
        <p:scale>
          <a:sx n="98" d="100"/>
          <a:sy n="98" d="100"/>
        </p:scale>
        <p:origin x="-1716" y="-90"/>
      </p:cViewPr>
      <p:guideLst>
        <p:guide orient="horz" pos="3368"/>
        <p:guide pos="4762"/>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rZaT -" userId="6dbb09a28c5ffc65" providerId="LiveId" clId="{324D953C-844D-4D7F-86EA-376A67CF90F7}"/>
    <pc:docChg chg="undo redo custSel addSld delSld modSld sldOrd">
      <pc:chgData name="VarZaT -" userId="6dbb09a28c5ffc65" providerId="LiveId" clId="{324D953C-844D-4D7F-86EA-376A67CF90F7}" dt="2025-01-07T23:18:54.072" v="1799"/>
      <pc:docMkLst>
        <pc:docMk/>
      </pc:docMkLst>
      <pc:sldChg chg="addSp delSp modSp mod">
        <pc:chgData name="VarZaT -" userId="6dbb09a28c5ffc65" providerId="LiveId" clId="{324D953C-844D-4D7F-86EA-376A67CF90F7}" dt="2025-01-07T22:22:38.853" v="1132" actId="1076"/>
        <pc:sldMkLst>
          <pc:docMk/>
          <pc:sldMk cId="0" sldId="256"/>
        </pc:sldMkLst>
        <pc:spChg chg="add mod">
          <ac:chgData name="VarZaT -" userId="6dbb09a28c5ffc65" providerId="LiveId" clId="{324D953C-844D-4D7F-86EA-376A67CF90F7}" dt="2025-01-07T22:22:25.053" v="1127"/>
          <ac:spMkLst>
            <pc:docMk/>
            <pc:sldMk cId="0" sldId="256"/>
            <ac:spMk id="4" creationId="{1C8295E0-2862-38E1-59D6-AF09C7ED43B9}"/>
          </ac:spMkLst>
        </pc:spChg>
        <pc:spChg chg="add mod">
          <ac:chgData name="VarZaT -" userId="6dbb09a28c5ffc65" providerId="LiveId" clId="{324D953C-844D-4D7F-86EA-376A67CF90F7}" dt="2025-01-07T22:22:38.853" v="1132" actId="1076"/>
          <ac:spMkLst>
            <pc:docMk/>
            <pc:sldMk cId="0" sldId="256"/>
            <ac:spMk id="5" creationId="{A68D7607-4966-51C9-4C58-5F101FA19993}"/>
          </ac:spMkLst>
        </pc:spChg>
        <pc:spChg chg="del">
          <ac:chgData name="VarZaT -" userId="6dbb09a28c5ffc65" providerId="LiveId" clId="{324D953C-844D-4D7F-86EA-376A67CF90F7}" dt="2025-01-07T22:22:30.572" v="1129" actId="478"/>
          <ac:spMkLst>
            <pc:docMk/>
            <pc:sldMk cId="0" sldId="256"/>
            <ac:spMk id="55" creationId="{00000000-0000-0000-0000-000000000000}"/>
          </ac:spMkLst>
        </pc:spChg>
        <pc:spChg chg="del mod">
          <ac:chgData name="VarZaT -" userId="6dbb09a28c5ffc65" providerId="LiveId" clId="{324D953C-844D-4D7F-86EA-376A67CF90F7}" dt="2025-01-07T22:22:27.030" v="1128" actId="478"/>
          <ac:spMkLst>
            <pc:docMk/>
            <pc:sldMk cId="0" sldId="256"/>
            <ac:spMk id="56" creationId="{00000000-0000-0000-0000-000000000000}"/>
          </ac:spMkLst>
        </pc:spChg>
        <pc:picChg chg="add del mod">
          <ac:chgData name="VarZaT -" userId="6dbb09a28c5ffc65" providerId="LiveId" clId="{324D953C-844D-4D7F-86EA-376A67CF90F7}" dt="2025-01-07T22:22:16.299" v="1123" actId="478"/>
          <ac:picMkLst>
            <pc:docMk/>
            <pc:sldMk cId="0" sldId="256"/>
            <ac:picMk id="2" creationId="{73F76A4A-F3D0-6B62-3FE8-BEEAE2B1FC09}"/>
          </ac:picMkLst>
        </pc:picChg>
        <pc:picChg chg="add mod">
          <ac:chgData name="VarZaT -" userId="6dbb09a28c5ffc65" providerId="LiveId" clId="{324D953C-844D-4D7F-86EA-376A67CF90F7}" dt="2025-01-07T22:22:17.637" v="1125"/>
          <ac:picMkLst>
            <pc:docMk/>
            <pc:sldMk cId="0" sldId="256"/>
            <ac:picMk id="3" creationId="{B8FD0D2B-3F5E-E108-09B9-D27507DCA7AD}"/>
          </ac:picMkLst>
        </pc:picChg>
        <pc:picChg chg="del">
          <ac:chgData name="VarZaT -" userId="6dbb09a28c5ffc65" providerId="LiveId" clId="{324D953C-844D-4D7F-86EA-376A67CF90F7}" dt="2025-01-07T22:22:16.814" v="1124" actId="478"/>
          <ac:picMkLst>
            <pc:docMk/>
            <pc:sldMk cId="0" sldId="256"/>
            <ac:picMk id="57" creationId="{00000000-0000-0000-0000-000000000000}"/>
          </ac:picMkLst>
        </pc:picChg>
      </pc:sldChg>
      <pc:sldChg chg="addSp delSp modSp mod">
        <pc:chgData name="VarZaT -" userId="6dbb09a28c5ffc65" providerId="LiveId" clId="{324D953C-844D-4D7F-86EA-376A67CF90F7}" dt="2025-01-07T23:14:06.316" v="1733"/>
        <pc:sldMkLst>
          <pc:docMk/>
          <pc:sldMk cId="0" sldId="257"/>
        </pc:sldMkLst>
        <pc:spChg chg="add mod">
          <ac:chgData name="VarZaT -" userId="6dbb09a28c5ffc65" providerId="LiveId" clId="{324D953C-844D-4D7F-86EA-376A67CF90F7}" dt="2025-01-05T18:53:08.871" v="88" actId="1076"/>
          <ac:spMkLst>
            <pc:docMk/>
            <pc:sldMk cId="0" sldId="257"/>
            <ac:spMk id="15" creationId="{03A56AF4-E5EA-5681-2D85-88744489094D}"/>
          </ac:spMkLst>
        </pc:spChg>
        <pc:spChg chg="mod">
          <ac:chgData name="VarZaT -" userId="6dbb09a28c5ffc65" providerId="LiveId" clId="{324D953C-844D-4D7F-86EA-376A67CF90F7}" dt="2025-01-07T22:23:30.258" v="1137" actId="20577"/>
          <ac:spMkLst>
            <pc:docMk/>
            <pc:sldMk cId="0" sldId="257"/>
            <ac:spMk id="63" creationId="{00000000-0000-0000-0000-000000000000}"/>
          </ac:spMkLst>
        </pc:spChg>
        <pc:spChg chg="mod">
          <ac:chgData name="VarZaT -" userId="6dbb09a28c5ffc65" providerId="LiveId" clId="{324D953C-844D-4D7F-86EA-376A67CF90F7}" dt="2025-01-07T22:23:42.806" v="1141" actId="20577"/>
          <ac:spMkLst>
            <pc:docMk/>
            <pc:sldMk cId="0" sldId="257"/>
            <ac:spMk id="64" creationId="{00000000-0000-0000-0000-000000000000}"/>
          </ac:spMkLst>
        </pc:spChg>
        <pc:spChg chg="mod">
          <ac:chgData name="VarZaT -" userId="6dbb09a28c5ffc65" providerId="LiveId" clId="{324D953C-844D-4D7F-86EA-376A67CF90F7}" dt="2025-01-05T18:47:41.151" v="57" actId="20577"/>
          <ac:spMkLst>
            <pc:docMk/>
            <pc:sldMk cId="0" sldId="257"/>
            <ac:spMk id="67" creationId="{00000000-0000-0000-0000-000000000000}"/>
          </ac:spMkLst>
        </pc:spChg>
        <pc:spChg chg="mod">
          <ac:chgData name="VarZaT -" userId="6dbb09a28c5ffc65" providerId="LiveId" clId="{324D953C-844D-4D7F-86EA-376A67CF90F7}" dt="2025-01-05T18:47:14.191" v="33" actId="208"/>
          <ac:spMkLst>
            <pc:docMk/>
            <pc:sldMk cId="0" sldId="257"/>
            <ac:spMk id="69" creationId="{00000000-0000-0000-0000-000000000000}"/>
          </ac:spMkLst>
        </pc:spChg>
        <pc:graphicFrameChg chg="mod modGraphic">
          <ac:chgData name="VarZaT -" userId="6dbb09a28c5ffc65" providerId="LiveId" clId="{324D953C-844D-4D7F-86EA-376A67CF90F7}" dt="2025-01-07T23:12:46.239" v="1705"/>
          <ac:graphicFrameMkLst>
            <pc:docMk/>
            <pc:sldMk cId="0" sldId="257"/>
            <ac:graphicFrameMk id="62" creationId="{00000000-0000-0000-0000-000000000000}"/>
          </ac:graphicFrameMkLst>
        </pc:graphicFrameChg>
        <pc:picChg chg="add del mod">
          <ac:chgData name="VarZaT -" userId="6dbb09a28c5ffc65" providerId="LiveId" clId="{324D953C-844D-4D7F-86EA-376A67CF90F7}" dt="2025-01-07T23:13:58.392" v="1731" actId="478"/>
          <ac:picMkLst>
            <pc:docMk/>
            <pc:sldMk cId="0" sldId="257"/>
            <ac:picMk id="2" creationId="{2EC0E907-F5DE-3193-68A3-6552C7C2B2C8}"/>
          </ac:picMkLst>
        </pc:picChg>
        <pc:picChg chg="add mod">
          <ac:chgData name="VarZaT -" userId="6dbb09a28c5ffc65" providerId="LiveId" clId="{324D953C-844D-4D7F-86EA-376A67CF90F7}" dt="2025-01-07T23:14:06.316" v="1733"/>
          <ac:picMkLst>
            <pc:docMk/>
            <pc:sldMk cId="0" sldId="257"/>
            <ac:picMk id="3" creationId="{467AE8C7-49A0-9EEC-0ABC-4B76FB35B0B8}"/>
          </ac:picMkLst>
        </pc:picChg>
        <pc:picChg chg="add mod ord modCrop">
          <ac:chgData name="VarZaT -" userId="6dbb09a28c5ffc65" providerId="LiveId" clId="{324D953C-844D-4D7F-86EA-376A67CF90F7}" dt="2025-01-05T18:46:29.243" v="26" actId="167"/>
          <ac:picMkLst>
            <pc:docMk/>
            <pc:sldMk cId="0" sldId="257"/>
            <ac:picMk id="9" creationId="{547B5C22-E4A4-3E19-E708-9419A4DD69AF}"/>
          </ac:picMkLst>
        </pc:picChg>
        <pc:picChg chg="add mod ord modCrop">
          <ac:chgData name="VarZaT -" userId="6dbb09a28c5ffc65" providerId="LiveId" clId="{324D953C-844D-4D7F-86EA-376A67CF90F7}" dt="2025-01-05T18:52:52.504" v="86" actId="14100"/>
          <ac:picMkLst>
            <pc:docMk/>
            <pc:sldMk cId="0" sldId="257"/>
            <ac:picMk id="14" creationId="{7C6003C3-87AB-3C58-3173-006E121CBA10}"/>
          </ac:picMkLst>
        </pc:picChg>
        <pc:picChg chg="del">
          <ac:chgData name="VarZaT -" userId="6dbb09a28c5ffc65" providerId="LiveId" clId="{324D953C-844D-4D7F-86EA-376A67CF90F7}" dt="2025-01-07T23:14:06.151" v="1732" actId="478"/>
          <ac:picMkLst>
            <pc:docMk/>
            <pc:sldMk cId="0" sldId="257"/>
            <ac:picMk id="70" creationId="{00000000-0000-0000-0000-000000000000}"/>
          </ac:picMkLst>
        </pc:picChg>
        <pc:cxnChg chg="mod">
          <ac:chgData name="VarZaT -" userId="6dbb09a28c5ffc65" providerId="LiveId" clId="{324D953C-844D-4D7F-86EA-376A67CF90F7}" dt="2025-01-05T18:47:21.439" v="34" actId="208"/>
          <ac:cxnSpMkLst>
            <pc:docMk/>
            <pc:sldMk cId="0" sldId="257"/>
            <ac:cxnSpMk id="68" creationId="{00000000-0000-0000-0000-000000000000}"/>
          </ac:cxnSpMkLst>
        </pc:cxnChg>
      </pc:sldChg>
      <pc:sldChg chg="addSp delSp modSp mod">
        <pc:chgData name="VarZaT -" userId="6dbb09a28c5ffc65" providerId="LiveId" clId="{324D953C-844D-4D7F-86EA-376A67CF90F7}" dt="2025-01-07T23:14:12.010" v="1735"/>
        <pc:sldMkLst>
          <pc:docMk/>
          <pc:sldMk cId="0" sldId="258"/>
        </pc:sldMkLst>
        <pc:spChg chg="mod">
          <ac:chgData name="VarZaT -" userId="6dbb09a28c5ffc65" providerId="LiveId" clId="{324D953C-844D-4D7F-86EA-376A67CF90F7}" dt="2025-01-07T23:09:28.355" v="1677"/>
          <ac:spMkLst>
            <pc:docMk/>
            <pc:sldMk cId="0" sldId="258"/>
            <ac:spMk id="4" creationId="{7137BF53-1574-BE65-9AD5-943CB249B0BD}"/>
          </ac:spMkLst>
        </pc:spChg>
        <pc:spChg chg="add mod">
          <ac:chgData name="VarZaT -" userId="6dbb09a28c5ffc65" providerId="LiveId" clId="{324D953C-844D-4D7F-86EA-376A67CF90F7}" dt="2025-01-05T19:09:35.107" v="248" actId="206"/>
          <ac:spMkLst>
            <pc:docMk/>
            <pc:sldMk cId="0" sldId="258"/>
            <ac:spMk id="6" creationId="{754E3BF2-132B-EE3D-14B2-77AEC620F676}"/>
          </ac:spMkLst>
        </pc:spChg>
        <pc:spChg chg="add mod">
          <ac:chgData name="VarZaT -" userId="6dbb09a28c5ffc65" providerId="LiveId" clId="{324D953C-844D-4D7F-86EA-376A67CF90F7}" dt="2025-01-05T19:27:22.028" v="363" actId="1076"/>
          <ac:spMkLst>
            <pc:docMk/>
            <pc:sldMk cId="0" sldId="258"/>
            <ac:spMk id="8" creationId="{B0B2CB5C-345F-29CE-24D5-52E17BEADC8A}"/>
          </ac:spMkLst>
        </pc:spChg>
        <pc:spChg chg="mod">
          <ac:chgData name="VarZaT -" userId="6dbb09a28c5ffc65" providerId="LiveId" clId="{324D953C-844D-4D7F-86EA-376A67CF90F7}" dt="2025-01-07T23:09:31.514" v="1680"/>
          <ac:spMkLst>
            <pc:docMk/>
            <pc:sldMk cId="0" sldId="258"/>
            <ac:spMk id="11" creationId="{E1ADE2F6-8F02-A4B0-730D-D8ED6B41F9FB}"/>
          </ac:spMkLst>
        </pc:spChg>
        <pc:spChg chg="mod">
          <ac:chgData name="VarZaT -" userId="6dbb09a28c5ffc65" providerId="LiveId" clId="{324D953C-844D-4D7F-86EA-376A67CF90F7}" dt="2025-01-07T22:24:42.445" v="1152" actId="20577"/>
          <ac:spMkLst>
            <pc:docMk/>
            <pc:sldMk cId="0" sldId="258"/>
            <ac:spMk id="80" creationId="{00000000-0000-0000-0000-000000000000}"/>
          </ac:spMkLst>
        </pc:spChg>
        <pc:spChg chg="mod">
          <ac:chgData name="VarZaT -" userId="6dbb09a28c5ffc65" providerId="LiveId" clId="{324D953C-844D-4D7F-86EA-376A67CF90F7}" dt="2025-01-07T22:24:08.185" v="1144" actId="20577"/>
          <ac:spMkLst>
            <pc:docMk/>
            <pc:sldMk cId="0" sldId="258"/>
            <ac:spMk id="81" creationId="{00000000-0000-0000-0000-000000000000}"/>
          </ac:spMkLst>
        </pc:spChg>
        <pc:grpChg chg="add del mod">
          <ac:chgData name="VarZaT -" userId="6dbb09a28c5ffc65" providerId="LiveId" clId="{324D953C-844D-4D7F-86EA-376A67CF90F7}" dt="2025-01-07T23:09:29.849" v="1678" actId="478"/>
          <ac:grpSpMkLst>
            <pc:docMk/>
            <pc:sldMk cId="0" sldId="258"/>
            <ac:grpSpMk id="2" creationId="{E2141F5F-5C6D-698B-7D6C-18EAE792459E}"/>
          </ac:grpSpMkLst>
        </pc:grpChg>
        <pc:grpChg chg="add mod">
          <ac:chgData name="VarZaT -" userId="6dbb09a28c5ffc65" providerId="LiveId" clId="{324D953C-844D-4D7F-86EA-376A67CF90F7}" dt="2025-01-07T23:09:31.514" v="1680"/>
          <ac:grpSpMkLst>
            <pc:docMk/>
            <pc:sldMk cId="0" sldId="258"/>
            <ac:grpSpMk id="9" creationId="{7F6FC5D8-3C36-9336-3F6A-1065350EB1D7}"/>
          </ac:grpSpMkLst>
        </pc:grpChg>
        <pc:grpChg chg="del">
          <ac:chgData name="VarZaT -" userId="6dbb09a28c5ffc65" providerId="LiveId" clId="{324D953C-844D-4D7F-86EA-376A67CF90F7}" dt="2025-01-07T23:09:30.738" v="1679" actId="478"/>
          <ac:grpSpMkLst>
            <pc:docMk/>
            <pc:sldMk cId="0" sldId="258"/>
            <ac:grpSpMk id="76" creationId="{00000000-0000-0000-0000-000000000000}"/>
          </ac:grpSpMkLst>
        </pc:grpChg>
        <pc:graphicFrameChg chg="mod modGraphic">
          <ac:chgData name="VarZaT -" userId="6dbb09a28c5ffc65" providerId="LiveId" clId="{324D953C-844D-4D7F-86EA-376A67CF90F7}" dt="2025-01-07T23:12:46.239" v="1705"/>
          <ac:graphicFrameMkLst>
            <pc:docMk/>
            <pc:sldMk cId="0" sldId="258"/>
            <ac:graphicFrameMk id="75" creationId="{00000000-0000-0000-0000-000000000000}"/>
          </ac:graphicFrameMkLst>
        </pc:graphicFrameChg>
        <pc:picChg chg="add mod ord modCrop">
          <ac:chgData name="VarZaT -" userId="6dbb09a28c5ffc65" providerId="LiveId" clId="{324D953C-844D-4D7F-86EA-376A67CF90F7}" dt="2025-01-05T19:07:19.399" v="229" actId="167"/>
          <ac:picMkLst>
            <pc:docMk/>
            <pc:sldMk cId="0" sldId="258"/>
            <ac:picMk id="5" creationId="{1E5B2549-89A8-5D01-123E-DE1CD9B29F73}"/>
          </ac:picMkLst>
        </pc:picChg>
        <pc:picChg chg="add mod modCrop">
          <ac:chgData name="VarZaT -" userId="6dbb09a28c5ffc65" providerId="LiveId" clId="{324D953C-844D-4D7F-86EA-376A67CF90F7}" dt="2025-01-05T19:43:38.089" v="545" actId="14100"/>
          <ac:picMkLst>
            <pc:docMk/>
            <pc:sldMk cId="0" sldId="258"/>
            <ac:picMk id="7" creationId="{4B5CC867-02D7-1ACF-2226-51A03A586F8B}"/>
          </ac:picMkLst>
        </pc:picChg>
        <pc:picChg chg="add mod">
          <ac:chgData name="VarZaT -" userId="6dbb09a28c5ffc65" providerId="LiveId" clId="{324D953C-844D-4D7F-86EA-376A67CF90F7}" dt="2025-01-07T23:14:12.010" v="1735"/>
          <ac:picMkLst>
            <pc:docMk/>
            <pc:sldMk cId="0" sldId="258"/>
            <ac:picMk id="12" creationId="{17BA1CEF-65B0-732D-7178-14D168916FD1}"/>
          </ac:picMkLst>
        </pc:picChg>
        <pc:picChg chg="del">
          <ac:chgData name="VarZaT -" userId="6dbb09a28c5ffc65" providerId="LiveId" clId="{324D953C-844D-4D7F-86EA-376A67CF90F7}" dt="2025-01-07T23:14:11.831" v="1734" actId="478"/>
          <ac:picMkLst>
            <pc:docMk/>
            <pc:sldMk cId="0" sldId="258"/>
            <ac:picMk id="82" creationId="{00000000-0000-0000-0000-000000000000}"/>
          </ac:picMkLst>
        </pc:picChg>
        <pc:cxnChg chg="mod">
          <ac:chgData name="VarZaT -" userId="6dbb09a28c5ffc65" providerId="LiveId" clId="{324D953C-844D-4D7F-86EA-376A67CF90F7}" dt="2025-01-07T23:09:28.355" v="1677"/>
          <ac:cxnSpMkLst>
            <pc:docMk/>
            <pc:sldMk cId="0" sldId="258"/>
            <ac:cxnSpMk id="3" creationId="{409A7BBE-34D5-7DD4-4160-C1C524228947}"/>
          </ac:cxnSpMkLst>
        </pc:cxnChg>
        <pc:cxnChg chg="mod">
          <ac:chgData name="VarZaT -" userId="6dbb09a28c5ffc65" providerId="LiveId" clId="{324D953C-844D-4D7F-86EA-376A67CF90F7}" dt="2025-01-07T23:09:31.514" v="1680"/>
          <ac:cxnSpMkLst>
            <pc:docMk/>
            <pc:sldMk cId="0" sldId="258"/>
            <ac:cxnSpMk id="10" creationId="{070D6077-64AD-1988-6025-7FE283CF0DA4}"/>
          </ac:cxnSpMkLst>
        </pc:cxnChg>
      </pc:sldChg>
      <pc:sldChg chg="addSp delSp modSp add del mod">
        <pc:chgData name="VarZaT -" userId="6dbb09a28c5ffc65" providerId="LiveId" clId="{324D953C-844D-4D7F-86EA-376A67CF90F7}" dt="2025-01-07T23:14:14.476" v="1737"/>
        <pc:sldMkLst>
          <pc:docMk/>
          <pc:sldMk cId="0" sldId="259"/>
        </pc:sldMkLst>
        <pc:spChg chg="mod">
          <ac:chgData name="VarZaT -" userId="6dbb09a28c5ffc65" providerId="LiveId" clId="{324D953C-844D-4D7F-86EA-376A67CF90F7}" dt="2025-01-07T23:09:15.456" v="1672"/>
          <ac:spMkLst>
            <pc:docMk/>
            <pc:sldMk cId="0" sldId="259"/>
            <ac:spMk id="6" creationId="{054C940B-99E3-F6CC-7A9B-F086B520F300}"/>
          </ac:spMkLst>
        </pc:spChg>
        <pc:spChg chg="add mod">
          <ac:chgData name="VarZaT -" userId="6dbb09a28c5ffc65" providerId="LiveId" clId="{324D953C-844D-4D7F-86EA-376A67CF90F7}" dt="2025-01-05T19:44:15.460" v="551" actId="14100"/>
          <ac:spMkLst>
            <pc:docMk/>
            <pc:sldMk cId="0" sldId="259"/>
            <ac:spMk id="10" creationId="{21094D28-763F-A8F5-77B7-F59AE2CB1072}"/>
          </ac:spMkLst>
        </pc:spChg>
        <pc:spChg chg="mod">
          <ac:chgData name="VarZaT -" userId="6dbb09a28c5ffc65" providerId="LiveId" clId="{324D953C-844D-4D7F-86EA-376A67CF90F7}" dt="2025-01-07T23:09:23.939" v="1676"/>
          <ac:spMkLst>
            <pc:docMk/>
            <pc:sldMk cId="0" sldId="259"/>
            <ac:spMk id="12" creationId="{5FADDA1E-BF76-0DD5-8C1A-3EA2FCA25CC9}"/>
          </ac:spMkLst>
        </pc:spChg>
        <pc:spChg chg="del mod topLvl">
          <ac:chgData name="VarZaT -" userId="6dbb09a28c5ffc65" providerId="LiveId" clId="{324D953C-844D-4D7F-86EA-376A67CF90F7}" dt="2025-01-07T23:09:23.090" v="1675" actId="478"/>
          <ac:spMkLst>
            <pc:docMk/>
            <pc:sldMk cId="0" sldId="259"/>
            <ac:spMk id="90" creationId="{00000000-0000-0000-0000-000000000000}"/>
          </ac:spMkLst>
        </pc:spChg>
        <pc:spChg chg="mod">
          <ac:chgData name="VarZaT -" userId="6dbb09a28c5ffc65" providerId="LiveId" clId="{324D953C-844D-4D7F-86EA-376A67CF90F7}" dt="2025-01-05T19:25:20.794" v="333" actId="20577"/>
          <ac:spMkLst>
            <pc:docMk/>
            <pc:sldMk cId="0" sldId="259"/>
            <ac:spMk id="92" creationId="{00000000-0000-0000-0000-000000000000}"/>
          </ac:spMkLst>
        </pc:spChg>
        <pc:spChg chg="mod">
          <ac:chgData name="VarZaT -" userId="6dbb09a28c5ffc65" providerId="LiveId" clId="{324D953C-844D-4D7F-86EA-376A67CF90F7}" dt="2025-01-05T19:23:56.983" v="285" actId="206"/>
          <ac:spMkLst>
            <pc:docMk/>
            <pc:sldMk cId="0" sldId="259"/>
            <ac:spMk id="94" creationId="{00000000-0000-0000-0000-000000000000}"/>
          </ac:spMkLst>
        </pc:spChg>
        <pc:spChg chg="mod">
          <ac:chgData name="VarZaT -" userId="6dbb09a28c5ffc65" providerId="LiveId" clId="{324D953C-844D-4D7F-86EA-376A67CF90F7}" dt="2025-01-07T22:24:50.292" v="1156" actId="20577"/>
          <ac:spMkLst>
            <pc:docMk/>
            <pc:sldMk cId="0" sldId="259"/>
            <ac:spMk id="95" creationId="{00000000-0000-0000-0000-000000000000}"/>
          </ac:spMkLst>
        </pc:spChg>
        <pc:spChg chg="mod">
          <ac:chgData name="VarZaT -" userId="6dbb09a28c5ffc65" providerId="LiveId" clId="{324D953C-844D-4D7F-86EA-376A67CF90F7}" dt="2025-01-07T22:23:16.236" v="1133"/>
          <ac:spMkLst>
            <pc:docMk/>
            <pc:sldMk cId="0" sldId="259"/>
            <ac:spMk id="96" creationId="{00000000-0000-0000-0000-000000000000}"/>
          </ac:spMkLst>
        </pc:spChg>
        <pc:grpChg chg="add mod">
          <ac:chgData name="VarZaT -" userId="6dbb09a28c5ffc65" providerId="LiveId" clId="{324D953C-844D-4D7F-86EA-376A67CF90F7}" dt="2025-01-07T23:09:15.456" v="1672"/>
          <ac:grpSpMkLst>
            <pc:docMk/>
            <pc:sldMk cId="0" sldId="259"/>
            <ac:grpSpMk id="4" creationId="{8A600BCD-D336-B02F-5D0A-F7D09E66F865}"/>
          </ac:grpSpMkLst>
        </pc:grpChg>
        <pc:grpChg chg="add mod">
          <ac:chgData name="VarZaT -" userId="6dbb09a28c5ffc65" providerId="LiveId" clId="{324D953C-844D-4D7F-86EA-376A67CF90F7}" dt="2025-01-07T23:09:23.939" v="1676"/>
          <ac:grpSpMkLst>
            <pc:docMk/>
            <pc:sldMk cId="0" sldId="259"/>
            <ac:grpSpMk id="8" creationId="{A5FFF14E-5DF0-7C52-0059-8AD12F105FC8}"/>
          </ac:grpSpMkLst>
        </pc:grpChg>
        <pc:grpChg chg="mod">
          <ac:chgData name="VarZaT -" userId="6dbb09a28c5ffc65" providerId="LiveId" clId="{324D953C-844D-4D7F-86EA-376A67CF90F7}" dt="2025-01-05T19:24:20.497" v="289" actId="1076"/>
          <ac:grpSpMkLst>
            <pc:docMk/>
            <pc:sldMk cId="0" sldId="259"/>
            <ac:grpSpMk id="91" creationId="{00000000-0000-0000-0000-000000000000}"/>
          </ac:grpSpMkLst>
        </pc:grpChg>
        <pc:graphicFrameChg chg="mod modGraphic">
          <ac:chgData name="VarZaT -" userId="6dbb09a28c5ffc65" providerId="LiveId" clId="{324D953C-844D-4D7F-86EA-376A67CF90F7}" dt="2025-01-07T23:12:46.239" v="1705"/>
          <ac:graphicFrameMkLst>
            <pc:docMk/>
            <pc:sldMk cId="0" sldId="259"/>
            <ac:graphicFrameMk id="87" creationId="{00000000-0000-0000-0000-000000000000}"/>
          </ac:graphicFrameMkLst>
        </pc:graphicFrameChg>
        <pc:picChg chg="add mod ord">
          <ac:chgData name="VarZaT -" userId="6dbb09a28c5ffc65" providerId="LiveId" clId="{324D953C-844D-4D7F-86EA-376A67CF90F7}" dt="2025-01-05T19:22:12.617" v="261" actId="167"/>
          <ac:picMkLst>
            <pc:docMk/>
            <pc:sldMk cId="0" sldId="259"/>
            <ac:picMk id="2" creationId="{B6552F06-68E0-C85C-0728-966EAF073731}"/>
          </ac:picMkLst>
        </pc:picChg>
        <pc:picChg chg="add mod modCrop">
          <ac:chgData name="VarZaT -" userId="6dbb09a28c5ffc65" providerId="LiveId" clId="{324D953C-844D-4D7F-86EA-376A67CF90F7}" dt="2025-01-05T19:44:41.249" v="553" actId="14100"/>
          <ac:picMkLst>
            <pc:docMk/>
            <pc:sldMk cId="0" sldId="259"/>
            <ac:picMk id="9" creationId="{F5EFE1A0-AA14-0DB6-1376-12E843C68650}"/>
          </ac:picMkLst>
        </pc:picChg>
        <pc:picChg chg="add mod">
          <ac:chgData name="VarZaT -" userId="6dbb09a28c5ffc65" providerId="LiveId" clId="{324D953C-844D-4D7F-86EA-376A67CF90F7}" dt="2025-01-07T23:14:14.476" v="1737"/>
          <ac:picMkLst>
            <pc:docMk/>
            <pc:sldMk cId="0" sldId="259"/>
            <ac:picMk id="13" creationId="{D4421B15-8283-EE7D-9FBF-E75BA833E783}"/>
          </ac:picMkLst>
        </pc:picChg>
        <pc:picChg chg="del">
          <ac:chgData name="VarZaT -" userId="6dbb09a28c5ffc65" providerId="LiveId" clId="{324D953C-844D-4D7F-86EA-376A67CF90F7}" dt="2025-01-07T23:14:14.329" v="1736" actId="478"/>
          <ac:picMkLst>
            <pc:docMk/>
            <pc:sldMk cId="0" sldId="259"/>
            <ac:picMk id="97" creationId="{00000000-0000-0000-0000-000000000000}"/>
          </ac:picMkLst>
        </pc:picChg>
        <pc:cxnChg chg="mod">
          <ac:chgData name="VarZaT -" userId="6dbb09a28c5ffc65" providerId="LiveId" clId="{324D953C-844D-4D7F-86EA-376A67CF90F7}" dt="2025-01-07T23:09:15.456" v="1672"/>
          <ac:cxnSpMkLst>
            <pc:docMk/>
            <pc:sldMk cId="0" sldId="259"/>
            <ac:cxnSpMk id="5" creationId="{715BE345-616E-0B52-4062-DC3D7FFF6FC6}"/>
          </ac:cxnSpMkLst>
        </pc:cxnChg>
        <pc:cxnChg chg="add del mod">
          <ac:chgData name="VarZaT -" userId="6dbb09a28c5ffc65" providerId="LiveId" clId="{324D953C-844D-4D7F-86EA-376A67CF90F7}" dt="2025-01-07T23:09:21.933" v="1673" actId="478"/>
          <ac:cxnSpMkLst>
            <pc:docMk/>
            <pc:sldMk cId="0" sldId="259"/>
            <ac:cxnSpMk id="7" creationId="{EA3808F8-687E-4237-3E26-2364ED08E8EC}"/>
          </ac:cxnSpMkLst>
        </pc:cxnChg>
        <pc:cxnChg chg="mod">
          <ac:chgData name="VarZaT -" userId="6dbb09a28c5ffc65" providerId="LiveId" clId="{324D953C-844D-4D7F-86EA-376A67CF90F7}" dt="2025-01-07T23:09:23.939" v="1676"/>
          <ac:cxnSpMkLst>
            <pc:docMk/>
            <pc:sldMk cId="0" sldId="259"/>
            <ac:cxnSpMk id="11" creationId="{2DEB6964-35FB-D1BC-6C12-51EDAEF24877}"/>
          </ac:cxnSpMkLst>
        </pc:cxnChg>
        <pc:cxnChg chg="mod">
          <ac:chgData name="VarZaT -" userId="6dbb09a28c5ffc65" providerId="LiveId" clId="{324D953C-844D-4D7F-86EA-376A67CF90F7}" dt="2025-01-05T19:25:15.064" v="324" actId="14100"/>
          <ac:cxnSpMkLst>
            <pc:docMk/>
            <pc:sldMk cId="0" sldId="259"/>
            <ac:cxnSpMk id="93" creationId="{00000000-0000-0000-0000-000000000000}"/>
          </ac:cxnSpMkLst>
        </pc:cxnChg>
      </pc:sldChg>
      <pc:sldChg chg="modSp del">
        <pc:chgData name="VarZaT -" userId="6dbb09a28c5ffc65" providerId="LiveId" clId="{324D953C-844D-4D7F-86EA-376A67CF90F7}" dt="2025-01-05T19:26:22.867" v="354" actId="2696"/>
        <pc:sldMkLst>
          <pc:docMk/>
          <pc:sldMk cId="0" sldId="260"/>
        </pc:sldMkLst>
      </pc:sldChg>
      <pc:sldChg chg="modSp del">
        <pc:chgData name="VarZaT -" userId="6dbb09a28c5ffc65" providerId="LiveId" clId="{324D953C-844D-4D7F-86EA-376A67CF90F7}" dt="2025-01-05T19:26:25.022" v="355" actId="2696"/>
        <pc:sldMkLst>
          <pc:docMk/>
          <pc:sldMk cId="0" sldId="261"/>
        </pc:sldMkLst>
      </pc:sldChg>
      <pc:sldChg chg="modSp del">
        <pc:chgData name="VarZaT -" userId="6dbb09a28c5ffc65" providerId="LiveId" clId="{324D953C-844D-4D7F-86EA-376A67CF90F7}" dt="2025-01-05T19:30:34.346" v="370" actId="2696"/>
        <pc:sldMkLst>
          <pc:docMk/>
          <pc:sldMk cId="0" sldId="262"/>
        </pc:sldMkLst>
      </pc:sldChg>
      <pc:sldChg chg="modSp del">
        <pc:chgData name="VarZaT -" userId="6dbb09a28c5ffc65" providerId="LiveId" clId="{324D953C-844D-4D7F-86EA-376A67CF90F7}" dt="2025-01-07T21:59:02.448" v="971" actId="2696"/>
        <pc:sldMkLst>
          <pc:docMk/>
          <pc:sldMk cId="0" sldId="263"/>
        </pc:sldMkLst>
      </pc:sldChg>
      <pc:sldChg chg="addSp delSp modSp mod">
        <pc:chgData name="VarZaT -" userId="6dbb09a28c5ffc65" providerId="LiveId" clId="{324D953C-844D-4D7F-86EA-376A67CF90F7}" dt="2025-01-07T23:18:54.072" v="1799"/>
        <pc:sldMkLst>
          <pc:docMk/>
          <pc:sldMk cId="0" sldId="264"/>
        </pc:sldMkLst>
        <pc:spChg chg="add mod">
          <ac:chgData name="VarZaT -" userId="6dbb09a28c5ffc65" providerId="LiveId" clId="{324D953C-844D-4D7F-86EA-376A67CF90F7}" dt="2025-01-07T22:00:27.607" v="998" actId="1076"/>
          <ac:spMkLst>
            <pc:docMk/>
            <pc:sldMk cId="0" sldId="264"/>
            <ac:spMk id="3" creationId="{9AEE1B41-F562-0EB1-D42B-E0C9FA905ABD}"/>
          </ac:spMkLst>
        </pc:spChg>
        <pc:spChg chg="mod">
          <ac:chgData name="VarZaT -" userId="6dbb09a28c5ffc65" providerId="LiveId" clId="{324D953C-844D-4D7F-86EA-376A67CF90F7}" dt="2025-01-07T22:26:08.298" v="1199" actId="20577"/>
          <ac:spMkLst>
            <pc:docMk/>
            <pc:sldMk cId="0" sldId="264"/>
            <ac:spMk id="180" creationId="{00000000-0000-0000-0000-000000000000}"/>
          </ac:spMkLst>
        </pc:spChg>
        <pc:spChg chg="mod">
          <ac:chgData name="VarZaT -" userId="6dbb09a28c5ffc65" providerId="LiveId" clId="{324D953C-844D-4D7F-86EA-376A67CF90F7}" dt="2025-01-07T22:26:02.705" v="1184" actId="20577"/>
          <ac:spMkLst>
            <pc:docMk/>
            <pc:sldMk cId="0" sldId="264"/>
            <ac:spMk id="181" creationId="{00000000-0000-0000-0000-000000000000}"/>
          </ac:spMkLst>
        </pc:spChg>
        <pc:graphicFrameChg chg="mod modGraphic">
          <ac:chgData name="VarZaT -" userId="6dbb09a28c5ffc65" providerId="LiveId" clId="{324D953C-844D-4D7F-86EA-376A67CF90F7}" dt="2025-01-07T23:12:38.143" v="1704"/>
          <ac:graphicFrameMkLst>
            <pc:docMk/>
            <pc:sldMk cId="0" sldId="264"/>
            <ac:graphicFrameMk id="179" creationId="{00000000-0000-0000-0000-000000000000}"/>
          </ac:graphicFrameMkLst>
        </pc:graphicFrameChg>
        <pc:graphicFrameChg chg="mod modGraphic">
          <ac:chgData name="VarZaT -" userId="6dbb09a28c5ffc65" providerId="LiveId" clId="{324D953C-844D-4D7F-86EA-376A67CF90F7}" dt="2025-01-07T23:18:54.072" v="1799"/>
          <ac:graphicFrameMkLst>
            <pc:docMk/>
            <pc:sldMk cId="0" sldId="264"/>
            <ac:graphicFrameMk id="182" creationId="{00000000-0000-0000-0000-000000000000}"/>
          </ac:graphicFrameMkLst>
        </pc:graphicFrameChg>
        <pc:picChg chg="add mod">
          <ac:chgData name="VarZaT -" userId="6dbb09a28c5ffc65" providerId="LiveId" clId="{324D953C-844D-4D7F-86EA-376A67CF90F7}" dt="2025-01-07T22:00:19.205" v="997" actId="14100"/>
          <ac:picMkLst>
            <pc:docMk/>
            <pc:sldMk cId="0" sldId="264"/>
            <ac:picMk id="2" creationId="{7A6528D2-4938-4B80-2897-77A43BE144C0}"/>
          </ac:picMkLst>
        </pc:picChg>
        <pc:picChg chg="add mod">
          <ac:chgData name="VarZaT -" userId="6dbb09a28c5ffc65" providerId="LiveId" clId="{324D953C-844D-4D7F-86EA-376A67CF90F7}" dt="2025-01-07T23:14:22.550" v="1743"/>
          <ac:picMkLst>
            <pc:docMk/>
            <pc:sldMk cId="0" sldId="264"/>
            <ac:picMk id="4" creationId="{D5D911FA-842E-E709-B5CE-2D7938D53A91}"/>
          </ac:picMkLst>
        </pc:picChg>
        <pc:picChg chg="del">
          <ac:chgData name="VarZaT -" userId="6dbb09a28c5ffc65" providerId="LiveId" clId="{324D953C-844D-4D7F-86EA-376A67CF90F7}" dt="2025-01-07T23:14:22.385" v="1742" actId="478"/>
          <ac:picMkLst>
            <pc:docMk/>
            <pc:sldMk cId="0" sldId="264"/>
            <ac:picMk id="183" creationId="{00000000-0000-0000-0000-000000000000}"/>
          </ac:picMkLst>
        </pc:picChg>
      </pc:sldChg>
      <pc:sldChg chg="addSp delSp modSp mod">
        <pc:chgData name="VarZaT -" userId="6dbb09a28c5ffc65" providerId="LiveId" clId="{324D953C-844D-4D7F-86EA-376A67CF90F7}" dt="2025-01-07T23:18:17.137" v="1796" actId="20577"/>
        <pc:sldMkLst>
          <pc:docMk/>
          <pc:sldMk cId="0" sldId="265"/>
        </pc:sldMkLst>
        <pc:spChg chg="add mod">
          <ac:chgData name="VarZaT -" userId="6dbb09a28c5ffc65" providerId="LiveId" clId="{324D953C-844D-4D7F-86EA-376A67CF90F7}" dt="2025-01-07T23:05:32.336" v="1613" actId="14100"/>
          <ac:spMkLst>
            <pc:docMk/>
            <pc:sldMk cId="0" sldId="265"/>
            <ac:spMk id="3" creationId="{BD22ED98-55F6-DC87-BEDA-BD275D92E288}"/>
          </ac:spMkLst>
        </pc:spChg>
        <pc:spChg chg="add del">
          <ac:chgData name="VarZaT -" userId="6dbb09a28c5ffc65" providerId="LiveId" clId="{324D953C-844D-4D7F-86EA-376A67CF90F7}" dt="2025-01-07T22:50:06.125" v="1402" actId="22"/>
          <ac:spMkLst>
            <pc:docMk/>
            <pc:sldMk cId="0" sldId="265"/>
            <ac:spMk id="5" creationId="{02100EEE-6D4D-2E77-D67E-31B58C735563}"/>
          </ac:spMkLst>
        </pc:spChg>
        <pc:spChg chg="add del">
          <ac:chgData name="VarZaT -" userId="6dbb09a28c5ffc65" providerId="LiveId" clId="{324D953C-844D-4D7F-86EA-376A67CF90F7}" dt="2025-01-07T22:59:13.885" v="1544" actId="478"/>
          <ac:spMkLst>
            <pc:docMk/>
            <pc:sldMk cId="0" sldId="265"/>
            <ac:spMk id="26" creationId="{B33F1440-9060-1FE8-7D08-418F4C398C05}"/>
          </ac:spMkLst>
        </pc:spChg>
        <pc:spChg chg="add del">
          <ac:chgData name="VarZaT -" userId="6dbb09a28c5ffc65" providerId="LiveId" clId="{324D953C-844D-4D7F-86EA-376A67CF90F7}" dt="2025-01-07T22:59:21.983" v="1546" actId="22"/>
          <ac:spMkLst>
            <pc:docMk/>
            <pc:sldMk cId="0" sldId="265"/>
            <ac:spMk id="28" creationId="{048B4FBF-7590-B439-1F16-098AA96D5A5A}"/>
          </ac:spMkLst>
        </pc:spChg>
        <pc:spChg chg="mod">
          <ac:chgData name="VarZaT -" userId="6dbb09a28c5ffc65" providerId="LiveId" clId="{324D953C-844D-4D7F-86EA-376A67CF90F7}" dt="2025-01-07T23:17:20.229" v="1786" actId="1076"/>
          <ac:spMkLst>
            <pc:docMk/>
            <pc:sldMk cId="0" sldId="265"/>
            <ac:spMk id="37" creationId="{E4FF9EFA-3AB8-BAEA-800E-72A2E25E2039}"/>
          </ac:spMkLst>
        </pc:spChg>
        <pc:spChg chg="mod">
          <ac:chgData name="VarZaT -" userId="6dbb09a28c5ffc65" providerId="LiveId" clId="{324D953C-844D-4D7F-86EA-376A67CF90F7}" dt="2025-01-07T23:17:17.432" v="1784" actId="1076"/>
          <ac:spMkLst>
            <pc:docMk/>
            <pc:sldMk cId="0" sldId="265"/>
            <ac:spMk id="38" creationId="{896CCE92-CA25-0CCC-8F48-945CFDB7A143}"/>
          </ac:spMkLst>
        </pc:spChg>
        <pc:spChg chg="add mod">
          <ac:chgData name="VarZaT -" userId="6dbb09a28c5ffc65" providerId="LiveId" clId="{324D953C-844D-4D7F-86EA-376A67CF90F7}" dt="2025-01-07T23:18:17.137" v="1796" actId="20577"/>
          <ac:spMkLst>
            <pc:docMk/>
            <pc:sldMk cId="0" sldId="265"/>
            <ac:spMk id="39" creationId="{017C03D7-20B6-87A5-D746-A3C580165C2D}"/>
          </ac:spMkLst>
        </pc:spChg>
        <pc:spChg chg="mod">
          <ac:chgData name="VarZaT -" userId="6dbb09a28c5ffc65" providerId="LiveId" clId="{324D953C-844D-4D7F-86EA-376A67CF90F7}" dt="2025-01-07T23:03:50.696" v="1595" actId="1076"/>
          <ac:spMkLst>
            <pc:docMk/>
            <pc:sldMk cId="0" sldId="265"/>
            <ac:spMk id="193" creationId="{00000000-0000-0000-0000-000000000000}"/>
          </ac:spMkLst>
        </pc:spChg>
        <pc:spChg chg="mod">
          <ac:chgData name="VarZaT -" userId="6dbb09a28c5ffc65" providerId="LiveId" clId="{324D953C-844D-4D7F-86EA-376A67CF90F7}" dt="2025-01-07T23:04:45.711" v="1604" actId="1076"/>
          <ac:spMkLst>
            <pc:docMk/>
            <pc:sldMk cId="0" sldId="265"/>
            <ac:spMk id="196" creationId="{00000000-0000-0000-0000-000000000000}"/>
          </ac:spMkLst>
        </pc:spChg>
        <pc:spChg chg="mod">
          <ac:chgData name="VarZaT -" userId="6dbb09a28c5ffc65" providerId="LiveId" clId="{324D953C-844D-4D7F-86EA-376A67CF90F7}" dt="2025-01-07T23:00:02.732" v="1555" actId="14100"/>
          <ac:spMkLst>
            <pc:docMk/>
            <pc:sldMk cId="0" sldId="265"/>
            <ac:spMk id="198" creationId="{00000000-0000-0000-0000-000000000000}"/>
          </ac:spMkLst>
        </pc:spChg>
        <pc:spChg chg="mod">
          <ac:chgData name="VarZaT -" userId="6dbb09a28c5ffc65" providerId="LiveId" clId="{324D953C-844D-4D7F-86EA-376A67CF90F7}" dt="2025-01-07T22:54:39.159" v="1458" actId="14100"/>
          <ac:spMkLst>
            <pc:docMk/>
            <pc:sldMk cId="0" sldId="265"/>
            <ac:spMk id="200" creationId="{00000000-0000-0000-0000-000000000000}"/>
          </ac:spMkLst>
        </pc:spChg>
        <pc:spChg chg="mod">
          <ac:chgData name="VarZaT -" userId="6dbb09a28c5ffc65" providerId="LiveId" clId="{324D953C-844D-4D7F-86EA-376A67CF90F7}" dt="2025-01-07T22:55:30.751" v="1495" actId="14100"/>
          <ac:spMkLst>
            <pc:docMk/>
            <pc:sldMk cId="0" sldId="265"/>
            <ac:spMk id="202" creationId="{00000000-0000-0000-0000-000000000000}"/>
          </ac:spMkLst>
        </pc:spChg>
        <pc:spChg chg="mod">
          <ac:chgData name="VarZaT -" userId="6dbb09a28c5ffc65" providerId="LiveId" clId="{324D953C-844D-4D7F-86EA-376A67CF90F7}" dt="2025-01-07T22:42:18.466" v="1370" actId="20577"/>
          <ac:spMkLst>
            <pc:docMk/>
            <pc:sldMk cId="0" sldId="265"/>
            <ac:spMk id="204" creationId="{00000000-0000-0000-0000-000000000000}"/>
          </ac:spMkLst>
        </pc:spChg>
        <pc:spChg chg="mod">
          <ac:chgData name="VarZaT -" userId="6dbb09a28c5ffc65" providerId="LiveId" clId="{324D953C-844D-4D7F-86EA-376A67CF90F7}" dt="2025-01-07T23:05:59.314" v="1621" actId="20577"/>
          <ac:spMkLst>
            <pc:docMk/>
            <pc:sldMk cId="0" sldId="265"/>
            <ac:spMk id="205" creationId="{00000000-0000-0000-0000-000000000000}"/>
          </ac:spMkLst>
        </pc:spChg>
        <pc:spChg chg="mod">
          <ac:chgData name="VarZaT -" userId="6dbb09a28c5ffc65" providerId="LiveId" clId="{324D953C-844D-4D7F-86EA-376A67CF90F7}" dt="2025-01-07T22:36:43.209" v="1363" actId="20577"/>
          <ac:spMkLst>
            <pc:docMk/>
            <pc:sldMk cId="0" sldId="265"/>
            <ac:spMk id="206" creationId="{00000000-0000-0000-0000-000000000000}"/>
          </ac:spMkLst>
        </pc:spChg>
        <pc:grpChg chg="add mod ord">
          <ac:chgData name="VarZaT -" userId="6dbb09a28c5ffc65" providerId="LiveId" clId="{324D953C-844D-4D7F-86EA-376A67CF90F7}" dt="2025-01-07T23:17:33.198" v="1790" actId="1076"/>
          <ac:grpSpMkLst>
            <pc:docMk/>
            <pc:sldMk cId="0" sldId="265"/>
            <ac:grpSpMk id="36" creationId="{EFA5161E-979E-7084-0185-7AEA483FA80C}"/>
          </ac:grpSpMkLst>
        </pc:grpChg>
        <pc:grpChg chg="mod">
          <ac:chgData name="VarZaT -" userId="6dbb09a28c5ffc65" providerId="LiveId" clId="{324D953C-844D-4D7F-86EA-376A67CF90F7}" dt="2025-01-07T22:43:19.417" v="1390" actId="1076"/>
          <ac:grpSpMkLst>
            <pc:docMk/>
            <pc:sldMk cId="0" sldId="265"/>
            <ac:grpSpMk id="192" creationId="{00000000-0000-0000-0000-000000000000}"/>
          </ac:grpSpMkLst>
        </pc:grpChg>
        <pc:grpChg chg="mod">
          <ac:chgData name="VarZaT -" userId="6dbb09a28c5ffc65" providerId="LiveId" clId="{324D953C-844D-4D7F-86EA-376A67CF90F7}" dt="2025-01-07T23:04:42.651" v="1603" actId="1076"/>
          <ac:grpSpMkLst>
            <pc:docMk/>
            <pc:sldMk cId="0" sldId="265"/>
            <ac:grpSpMk id="195" creationId="{00000000-0000-0000-0000-000000000000}"/>
          </ac:grpSpMkLst>
        </pc:grpChg>
        <pc:grpChg chg="del mod">
          <ac:chgData name="VarZaT -" userId="6dbb09a28c5ffc65" providerId="LiveId" clId="{324D953C-844D-4D7F-86EA-376A67CF90F7}" dt="2025-01-07T22:58:00.590" v="1541" actId="478"/>
          <ac:grpSpMkLst>
            <pc:docMk/>
            <pc:sldMk cId="0" sldId="265"/>
            <ac:grpSpMk id="199" creationId="{00000000-0000-0000-0000-000000000000}"/>
          </ac:grpSpMkLst>
        </pc:grpChg>
        <pc:graphicFrameChg chg="add mod">
          <ac:chgData name="VarZaT -" userId="6dbb09a28c5ffc65" providerId="LiveId" clId="{324D953C-844D-4D7F-86EA-376A67CF90F7}" dt="2025-01-07T23:03:43.680" v="1594"/>
          <ac:graphicFrameMkLst>
            <pc:docMk/>
            <pc:sldMk cId="0" sldId="265"/>
            <ac:graphicFrameMk id="43" creationId="{8B117B9F-0E34-EF85-9777-298205A9ED56}"/>
          </ac:graphicFrameMkLst>
        </pc:graphicFrameChg>
        <pc:graphicFrameChg chg="mod ord modGraphic">
          <ac:chgData name="VarZaT -" userId="6dbb09a28c5ffc65" providerId="LiveId" clId="{324D953C-844D-4D7F-86EA-376A67CF90F7}" dt="2025-01-07T23:12:17.622" v="1703"/>
          <ac:graphicFrameMkLst>
            <pc:docMk/>
            <pc:sldMk cId="0" sldId="265"/>
            <ac:graphicFrameMk id="188" creationId="{00000000-0000-0000-0000-000000000000}"/>
          </ac:graphicFrameMkLst>
        </pc:graphicFrameChg>
        <pc:picChg chg="add mod ord">
          <ac:chgData name="VarZaT -" userId="6dbb09a28c5ffc65" providerId="LiveId" clId="{324D953C-844D-4D7F-86EA-376A67CF90F7}" dt="2025-01-07T23:05:32.336" v="1613" actId="14100"/>
          <ac:picMkLst>
            <pc:docMk/>
            <pc:sldMk cId="0" sldId="265"/>
            <ac:picMk id="2" creationId="{0EE47726-DC8C-16EF-BA1D-D4920EE91757}"/>
          </ac:picMkLst>
        </pc:picChg>
        <pc:picChg chg="add del mod ord modCrop">
          <ac:chgData name="VarZaT -" userId="6dbb09a28c5ffc65" providerId="LiveId" clId="{324D953C-844D-4D7F-86EA-376A67CF90F7}" dt="2025-01-07T22:58:05.862" v="1542" actId="478"/>
          <ac:picMkLst>
            <pc:docMk/>
            <pc:sldMk cId="0" sldId="265"/>
            <ac:picMk id="7" creationId="{90E41A49-5E7B-160A-E94E-35A052CF2DF8}"/>
          </ac:picMkLst>
        </pc:picChg>
        <pc:picChg chg="add del mod ord modCrop">
          <ac:chgData name="VarZaT -" userId="6dbb09a28c5ffc65" providerId="LiveId" clId="{324D953C-844D-4D7F-86EA-376A67CF90F7}" dt="2025-01-07T23:01:36.913" v="1571" actId="478"/>
          <ac:picMkLst>
            <pc:docMk/>
            <pc:sldMk cId="0" sldId="265"/>
            <ac:picMk id="30" creationId="{23481344-522B-2972-D525-4952E74A479B}"/>
          </ac:picMkLst>
        </pc:picChg>
        <pc:picChg chg="add mod">
          <ac:chgData name="VarZaT -" userId="6dbb09a28c5ffc65" providerId="LiveId" clId="{324D953C-844D-4D7F-86EA-376A67CF90F7}" dt="2025-01-07T23:14:25.093" v="1745"/>
          <ac:picMkLst>
            <pc:docMk/>
            <pc:sldMk cId="0" sldId="265"/>
            <ac:picMk id="49" creationId="{3405BC7E-0FB8-9616-4802-FCD70552440A}"/>
          </ac:picMkLst>
        </pc:picChg>
        <pc:picChg chg="del">
          <ac:chgData name="VarZaT -" userId="6dbb09a28c5ffc65" providerId="LiveId" clId="{324D953C-844D-4D7F-86EA-376A67CF90F7}" dt="2025-01-07T23:14:24.921" v="1744" actId="478"/>
          <ac:picMkLst>
            <pc:docMk/>
            <pc:sldMk cId="0" sldId="265"/>
            <ac:picMk id="207" creationId="{00000000-0000-0000-0000-000000000000}"/>
          </ac:picMkLst>
        </pc:picChg>
        <pc:cxnChg chg="add mod">
          <ac:chgData name="VarZaT -" userId="6dbb09a28c5ffc65" providerId="LiveId" clId="{324D953C-844D-4D7F-86EA-376A67CF90F7}" dt="2025-01-07T23:17:33.198" v="1790" actId="1076"/>
          <ac:cxnSpMkLst>
            <pc:docMk/>
            <pc:sldMk cId="0" sldId="265"/>
            <ac:cxnSpMk id="40" creationId="{F19DA2B6-9EDF-CEAF-3B5D-85904D110B46}"/>
          </ac:cxnSpMkLst>
        </pc:cxnChg>
        <pc:cxnChg chg="mod">
          <ac:chgData name="VarZaT -" userId="6dbb09a28c5ffc65" providerId="LiveId" clId="{324D953C-844D-4D7F-86EA-376A67CF90F7}" dt="2025-01-07T23:17:33.198" v="1790" actId="1076"/>
          <ac:cxnSpMkLst>
            <pc:docMk/>
            <pc:sldMk cId="0" sldId="265"/>
            <ac:cxnSpMk id="194" creationId="{00000000-0000-0000-0000-000000000000}"/>
          </ac:cxnSpMkLst>
        </pc:cxnChg>
        <pc:cxnChg chg="mod">
          <ac:chgData name="VarZaT -" userId="6dbb09a28c5ffc65" providerId="LiveId" clId="{324D953C-844D-4D7F-86EA-376A67CF90F7}" dt="2025-01-07T23:04:49.223" v="1605" actId="14100"/>
          <ac:cxnSpMkLst>
            <pc:docMk/>
            <pc:sldMk cId="0" sldId="265"/>
            <ac:cxnSpMk id="197" creationId="{00000000-0000-0000-0000-000000000000}"/>
          </ac:cxnSpMkLst>
        </pc:cxnChg>
        <pc:cxnChg chg="mod">
          <ac:chgData name="VarZaT -" userId="6dbb09a28c5ffc65" providerId="LiveId" clId="{324D953C-844D-4D7F-86EA-376A67CF90F7}" dt="2025-01-07T22:58:00.590" v="1541" actId="478"/>
          <ac:cxnSpMkLst>
            <pc:docMk/>
            <pc:sldMk cId="0" sldId="265"/>
            <ac:cxnSpMk id="203" creationId="{00000000-0000-0000-0000-000000000000}"/>
          </ac:cxnSpMkLst>
        </pc:cxnChg>
      </pc:sldChg>
      <pc:sldChg chg="addSp delSp modSp mod">
        <pc:chgData name="VarZaT -" userId="6dbb09a28c5ffc65" providerId="LiveId" clId="{324D953C-844D-4D7F-86EA-376A67CF90F7}" dt="2025-01-07T23:14:28.393" v="1747"/>
        <pc:sldMkLst>
          <pc:docMk/>
          <pc:sldMk cId="0" sldId="266"/>
        </pc:sldMkLst>
        <pc:spChg chg="add mod">
          <ac:chgData name="VarZaT -" userId="6dbb09a28c5ffc65" providerId="LiveId" clId="{324D953C-844D-4D7F-86EA-376A67CF90F7}" dt="2025-01-07T23:06:38.236" v="1642"/>
          <ac:spMkLst>
            <pc:docMk/>
            <pc:sldMk cId="0" sldId="266"/>
            <ac:spMk id="3" creationId="{169D25C6-71F0-EB21-AA87-38EB5A43F81A}"/>
          </ac:spMkLst>
        </pc:spChg>
        <pc:spChg chg="add mod">
          <ac:chgData name="VarZaT -" userId="6dbb09a28c5ffc65" providerId="LiveId" clId="{324D953C-844D-4D7F-86EA-376A67CF90F7}" dt="2025-01-07T23:07:40.623" v="1665" actId="1076"/>
          <ac:spMkLst>
            <pc:docMk/>
            <pc:sldMk cId="0" sldId="266"/>
            <ac:spMk id="4" creationId="{890DC67B-AE81-FB0E-E16C-A53FD23D9FF8}"/>
          </ac:spMkLst>
        </pc:spChg>
        <pc:spChg chg="mod">
          <ac:chgData name="VarZaT -" userId="6dbb09a28c5ffc65" providerId="LiveId" clId="{324D953C-844D-4D7F-86EA-376A67CF90F7}" dt="2025-01-07T23:06:03.292" v="1622"/>
          <ac:spMkLst>
            <pc:docMk/>
            <pc:sldMk cId="0" sldId="266"/>
            <ac:spMk id="213" creationId="{00000000-0000-0000-0000-000000000000}"/>
          </ac:spMkLst>
        </pc:spChg>
        <pc:spChg chg="mod">
          <ac:chgData name="VarZaT -" userId="6dbb09a28c5ffc65" providerId="LiveId" clId="{324D953C-844D-4D7F-86EA-376A67CF90F7}" dt="2025-01-07T22:34:47.901" v="1346" actId="1076"/>
          <ac:spMkLst>
            <pc:docMk/>
            <pc:sldMk cId="0" sldId="266"/>
            <ac:spMk id="214" creationId="{00000000-0000-0000-0000-000000000000}"/>
          </ac:spMkLst>
        </pc:spChg>
        <pc:graphicFrameChg chg="mod modGraphic">
          <ac:chgData name="VarZaT -" userId="6dbb09a28c5ffc65" providerId="LiveId" clId="{324D953C-844D-4D7F-86EA-376A67CF90F7}" dt="2025-01-07T23:12:38.143" v="1704"/>
          <ac:graphicFrameMkLst>
            <pc:docMk/>
            <pc:sldMk cId="0" sldId="266"/>
            <ac:graphicFrameMk id="212" creationId="{00000000-0000-0000-0000-000000000000}"/>
          </ac:graphicFrameMkLst>
        </pc:graphicFrameChg>
        <pc:picChg chg="add mod">
          <ac:chgData name="VarZaT -" userId="6dbb09a28c5ffc65" providerId="LiveId" clId="{324D953C-844D-4D7F-86EA-376A67CF90F7}" dt="2025-01-07T23:06:38.236" v="1642"/>
          <ac:picMkLst>
            <pc:docMk/>
            <pc:sldMk cId="0" sldId="266"/>
            <ac:picMk id="2" creationId="{E562721C-294C-4114-38ED-016B415EFAD4}"/>
          </ac:picMkLst>
        </pc:picChg>
        <pc:picChg chg="add mod">
          <ac:chgData name="VarZaT -" userId="6dbb09a28c5ffc65" providerId="LiveId" clId="{324D953C-844D-4D7F-86EA-376A67CF90F7}" dt="2025-01-07T23:14:28.393" v="1747"/>
          <ac:picMkLst>
            <pc:docMk/>
            <pc:sldMk cId="0" sldId="266"/>
            <ac:picMk id="5" creationId="{9039F4BC-B41F-977A-04E5-63DB8EC99AD1}"/>
          </ac:picMkLst>
        </pc:picChg>
        <pc:picChg chg="del">
          <ac:chgData name="VarZaT -" userId="6dbb09a28c5ffc65" providerId="LiveId" clId="{324D953C-844D-4D7F-86EA-376A67CF90F7}" dt="2025-01-07T23:14:28.234" v="1746" actId="478"/>
          <ac:picMkLst>
            <pc:docMk/>
            <pc:sldMk cId="0" sldId="266"/>
            <ac:picMk id="216" creationId="{00000000-0000-0000-0000-000000000000}"/>
          </ac:picMkLst>
        </pc:picChg>
      </pc:sldChg>
      <pc:sldChg chg="modSp del">
        <pc:chgData name="VarZaT -" userId="6dbb09a28c5ffc65" providerId="LiveId" clId="{324D953C-844D-4D7F-86EA-376A67CF90F7}" dt="2025-01-07T22:27:17.719" v="1213" actId="2696"/>
        <pc:sldMkLst>
          <pc:docMk/>
          <pc:sldMk cId="0" sldId="267"/>
        </pc:sldMkLst>
        <pc:spChg chg="mod">
          <ac:chgData name="VarZaT -" userId="6dbb09a28c5ffc65" providerId="LiveId" clId="{324D953C-844D-4D7F-86EA-376A67CF90F7}" dt="2025-01-07T22:23:16.236" v="1133"/>
          <ac:spMkLst>
            <pc:docMk/>
            <pc:sldMk cId="0" sldId="267"/>
            <ac:spMk id="222" creationId="{00000000-0000-0000-0000-000000000000}"/>
          </ac:spMkLst>
        </pc:spChg>
        <pc:spChg chg="mod">
          <ac:chgData name="VarZaT -" userId="6dbb09a28c5ffc65" providerId="LiveId" clId="{324D953C-844D-4D7F-86EA-376A67CF90F7}" dt="2025-01-07T22:23:16.236" v="1133"/>
          <ac:spMkLst>
            <pc:docMk/>
            <pc:sldMk cId="0" sldId="267"/>
            <ac:spMk id="223" creationId="{00000000-0000-0000-0000-000000000000}"/>
          </ac:spMkLst>
        </pc:spChg>
        <pc:graphicFrameChg chg="mod">
          <ac:chgData name="VarZaT -" userId="6dbb09a28c5ffc65" providerId="LiveId" clId="{324D953C-844D-4D7F-86EA-376A67CF90F7}" dt="2025-01-07T22:24:34.576" v="1147"/>
          <ac:graphicFrameMkLst>
            <pc:docMk/>
            <pc:sldMk cId="0" sldId="267"/>
            <ac:graphicFrameMk id="221" creationId="{00000000-0000-0000-0000-000000000000}"/>
          </ac:graphicFrameMkLst>
        </pc:graphicFrameChg>
      </pc:sldChg>
      <pc:sldChg chg="modSp del">
        <pc:chgData name="VarZaT -" userId="6dbb09a28c5ffc65" providerId="LiveId" clId="{324D953C-844D-4D7F-86EA-376A67CF90F7}" dt="2025-01-07T22:27:21.493" v="1214" actId="2696"/>
        <pc:sldMkLst>
          <pc:docMk/>
          <pc:sldMk cId="0" sldId="268"/>
        </pc:sldMkLst>
        <pc:spChg chg="mod">
          <ac:chgData name="VarZaT -" userId="6dbb09a28c5ffc65" providerId="LiveId" clId="{324D953C-844D-4D7F-86EA-376A67CF90F7}" dt="2025-01-07T22:23:16.236" v="1133"/>
          <ac:spMkLst>
            <pc:docMk/>
            <pc:sldMk cId="0" sldId="268"/>
            <ac:spMk id="249" creationId="{00000000-0000-0000-0000-000000000000}"/>
          </ac:spMkLst>
        </pc:spChg>
        <pc:spChg chg="mod">
          <ac:chgData name="VarZaT -" userId="6dbb09a28c5ffc65" providerId="LiveId" clId="{324D953C-844D-4D7F-86EA-376A67CF90F7}" dt="2025-01-07T22:23:16.236" v="1133"/>
          <ac:spMkLst>
            <pc:docMk/>
            <pc:sldMk cId="0" sldId="268"/>
            <ac:spMk id="250" creationId="{00000000-0000-0000-0000-000000000000}"/>
          </ac:spMkLst>
        </pc:spChg>
        <pc:graphicFrameChg chg="mod">
          <ac:chgData name="VarZaT -" userId="6dbb09a28c5ffc65" providerId="LiveId" clId="{324D953C-844D-4D7F-86EA-376A67CF90F7}" dt="2025-01-07T22:24:34.576" v="1147"/>
          <ac:graphicFrameMkLst>
            <pc:docMk/>
            <pc:sldMk cId="0" sldId="268"/>
            <ac:graphicFrameMk id="244" creationId="{00000000-0000-0000-0000-000000000000}"/>
          </ac:graphicFrameMkLst>
        </pc:graphicFrameChg>
      </pc:sldChg>
      <pc:sldChg chg="addSp delSp modSp mod">
        <pc:chgData name="VarZaT -" userId="6dbb09a28c5ffc65" providerId="LiveId" clId="{324D953C-844D-4D7F-86EA-376A67CF90F7}" dt="2025-01-07T23:14:30.691" v="1749"/>
        <pc:sldMkLst>
          <pc:docMk/>
          <pc:sldMk cId="0" sldId="269"/>
        </pc:sldMkLst>
        <pc:spChg chg="add del">
          <ac:chgData name="VarZaT -" userId="6dbb09a28c5ffc65" providerId="LiveId" clId="{324D953C-844D-4D7F-86EA-376A67CF90F7}" dt="2025-01-07T23:10:14.790" v="1682" actId="22"/>
          <ac:spMkLst>
            <pc:docMk/>
            <pc:sldMk cId="0" sldId="269"/>
            <ac:spMk id="3" creationId="{B9C4DA73-9DDA-69CF-39FB-7E51E62ADDB2}"/>
          </ac:spMkLst>
        </pc:spChg>
        <pc:spChg chg="mod">
          <ac:chgData name="VarZaT -" userId="6dbb09a28c5ffc65" providerId="LiveId" clId="{324D953C-844D-4D7F-86EA-376A67CF90F7}" dt="2025-01-07T23:11:13.663" v="1694" actId="20577"/>
          <ac:spMkLst>
            <pc:docMk/>
            <pc:sldMk cId="0" sldId="269"/>
            <ac:spMk id="262" creationId="{00000000-0000-0000-0000-000000000000}"/>
          </ac:spMkLst>
        </pc:spChg>
        <pc:spChg chg="mod">
          <ac:chgData name="VarZaT -" userId="6dbb09a28c5ffc65" providerId="LiveId" clId="{324D953C-844D-4D7F-86EA-376A67CF90F7}" dt="2025-01-07T22:23:16.236" v="1133"/>
          <ac:spMkLst>
            <pc:docMk/>
            <pc:sldMk cId="0" sldId="269"/>
            <ac:spMk id="264" creationId="{00000000-0000-0000-0000-000000000000}"/>
          </ac:spMkLst>
        </pc:spChg>
        <pc:spChg chg="mod">
          <ac:chgData name="VarZaT -" userId="6dbb09a28c5ffc65" providerId="LiveId" clId="{324D953C-844D-4D7F-86EA-376A67CF90F7}" dt="2025-01-07T23:05:52.214" v="1620" actId="20577"/>
          <ac:spMkLst>
            <pc:docMk/>
            <pc:sldMk cId="0" sldId="269"/>
            <ac:spMk id="265" creationId="{00000000-0000-0000-0000-000000000000}"/>
          </ac:spMkLst>
        </pc:spChg>
        <pc:spChg chg="mod">
          <ac:chgData name="VarZaT -" userId="6dbb09a28c5ffc65" providerId="LiveId" clId="{324D953C-844D-4D7F-86EA-376A67CF90F7}" dt="2025-01-07T23:05:46.352" v="1616" actId="20577"/>
          <ac:spMkLst>
            <pc:docMk/>
            <pc:sldMk cId="0" sldId="269"/>
            <ac:spMk id="266" creationId="{00000000-0000-0000-0000-000000000000}"/>
          </ac:spMkLst>
        </pc:spChg>
        <pc:graphicFrameChg chg="mod modGraphic">
          <ac:chgData name="VarZaT -" userId="6dbb09a28c5ffc65" providerId="LiveId" clId="{324D953C-844D-4D7F-86EA-376A67CF90F7}" dt="2025-01-07T23:12:17.622" v="1703"/>
          <ac:graphicFrameMkLst>
            <pc:docMk/>
            <pc:sldMk cId="0" sldId="269"/>
            <ac:graphicFrameMk id="256" creationId="{00000000-0000-0000-0000-000000000000}"/>
          </ac:graphicFrameMkLst>
        </pc:graphicFrameChg>
        <pc:picChg chg="add mod modCrop">
          <ac:chgData name="VarZaT -" userId="6dbb09a28c5ffc65" providerId="LiveId" clId="{324D953C-844D-4D7F-86EA-376A67CF90F7}" dt="2025-01-07T23:13:14.704" v="1729"/>
          <ac:picMkLst>
            <pc:docMk/>
            <pc:sldMk cId="0" sldId="269"/>
            <ac:picMk id="5" creationId="{A9553DEF-DBB4-E1B5-43F8-9EE9F8BCCBA2}"/>
          </ac:picMkLst>
        </pc:picChg>
        <pc:picChg chg="add mod">
          <ac:chgData name="VarZaT -" userId="6dbb09a28c5ffc65" providerId="LiveId" clId="{324D953C-844D-4D7F-86EA-376A67CF90F7}" dt="2025-01-07T23:14:30.691" v="1749"/>
          <ac:picMkLst>
            <pc:docMk/>
            <pc:sldMk cId="0" sldId="269"/>
            <ac:picMk id="6" creationId="{8A5E5E12-3CB3-2B67-5DB4-7E574532DE75}"/>
          </ac:picMkLst>
        </pc:picChg>
        <pc:picChg chg="del">
          <ac:chgData name="VarZaT -" userId="6dbb09a28c5ffc65" providerId="LiveId" clId="{324D953C-844D-4D7F-86EA-376A67CF90F7}" dt="2025-01-07T23:14:30.522" v="1748" actId="478"/>
          <ac:picMkLst>
            <pc:docMk/>
            <pc:sldMk cId="0" sldId="269"/>
            <ac:picMk id="269" creationId="{00000000-0000-0000-0000-000000000000}"/>
          </ac:picMkLst>
        </pc:picChg>
      </pc:sldChg>
      <pc:sldChg chg="addSp delSp modSp mod">
        <pc:chgData name="VarZaT -" userId="6dbb09a28c5ffc65" providerId="LiveId" clId="{324D953C-844D-4D7F-86EA-376A67CF90F7}" dt="2025-01-07T23:18:39.539" v="1798" actId="20577"/>
        <pc:sldMkLst>
          <pc:docMk/>
          <pc:sldMk cId="0" sldId="270"/>
        </pc:sldMkLst>
        <pc:graphicFrameChg chg="modGraphic">
          <ac:chgData name="VarZaT -" userId="6dbb09a28c5ffc65" providerId="LiveId" clId="{324D953C-844D-4D7F-86EA-376A67CF90F7}" dt="2025-01-07T23:18:39.539" v="1798" actId="20577"/>
          <ac:graphicFrameMkLst>
            <pc:docMk/>
            <pc:sldMk cId="0" sldId="270"/>
            <ac:graphicFrameMk id="275" creationId="{00000000-0000-0000-0000-000000000000}"/>
          </ac:graphicFrameMkLst>
        </pc:graphicFrameChg>
        <pc:picChg chg="add mod">
          <ac:chgData name="VarZaT -" userId="6dbb09a28c5ffc65" providerId="LiveId" clId="{324D953C-844D-4D7F-86EA-376A67CF90F7}" dt="2025-01-07T23:14:32.939" v="1751"/>
          <ac:picMkLst>
            <pc:docMk/>
            <pc:sldMk cId="0" sldId="270"/>
            <ac:picMk id="2" creationId="{2099A158-694C-2726-D290-8B22F7C8F759}"/>
          </ac:picMkLst>
        </pc:picChg>
        <pc:picChg chg="del">
          <ac:chgData name="VarZaT -" userId="6dbb09a28c5ffc65" providerId="LiveId" clId="{324D953C-844D-4D7F-86EA-376A67CF90F7}" dt="2025-01-07T23:14:32.827" v="1750" actId="478"/>
          <ac:picMkLst>
            <pc:docMk/>
            <pc:sldMk cId="0" sldId="270"/>
            <ac:picMk id="276" creationId="{00000000-0000-0000-0000-000000000000}"/>
          </ac:picMkLst>
        </pc:picChg>
      </pc:sldChg>
      <pc:sldChg chg="addSp delSp modSp mod">
        <pc:chgData name="VarZaT -" userId="6dbb09a28c5ffc65" providerId="LiveId" clId="{324D953C-844D-4D7F-86EA-376A67CF90F7}" dt="2025-01-07T23:14:36.006" v="1753"/>
        <pc:sldMkLst>
          <pc:docMk/>
          <pc:sldMk cId="0" sldId="271"/>
        </pc:sldMkLst>
        <pc:picChg chg="add mod">
          <ac:chgData name="VarZaT -" userId="6dbb09a28c5ffc65" providerId="LiveId" clId="{324D953C-844D-4D7F-86EA-376A67CF90F7}" dt="2025-01-07T23:14:36.006" v="1753"/>
          <ac:picMkLst>
            <pc:docMk/>
            <pc:sldMk cId="0" sldId="271"/>
            <ac:picMk id="2" creationId="{0D31F80B-F0C6-6C58-5FA8-8F3842013127}"/>
          </ac:picMkLst>
        </pc:picChg>
        <pc:picChg chg="del">
          <ac:chgData name="VarZaT -" userId="6dbb09a28c5ffc65" providerId="LiveId" clId="{324D953C-844D-4D7F-86EA-376A67CF90F7}" dt="2025-01-07T23:14:35.856" v="1752" actId="478"/>
          <ac:picMkLst>
            <pc:docMk/>
            <pc:sldMk cId="0" sldId="271"/>
            <ac:picMk id="283" creationId="{00000000-0000-0000-0000-000000000000}"/>
          </ac:picMkLst>
        </pc:picChg>
      </pc:sldChg>
      <pc:sldChg chg="addSp delSp modSp mod">
        <pc:chgData name="VarZaT -" userId="6dbb09a28c5ffc65" providerId="LiveId" clId="{324D953C-844D-4D7F-86EA-376A67CF90F7}" dt="2025-01-07T23:14:38.281" v="1755"/>
        <pc:sldMkLst>
          <pc:docMk/>
          <pc:sldMk cId="0" sldId="272"/>
        </pc:sldMkLst>
        <pc:picChg chg="add mod">
          <ac:chgData name="VarZaT -" userId="6dbb09a28c5ffc65" providerId="LiveId" clId="{324D953C-844D-4D7F-86EA-376A67CF90F7}" dt="2025-01-07T23:14:38.281" v="1755"/>
          <ac:picMkLst>
            <pc:docMk/>
            <pc:sldMk cId="0" sldId="272"/>
            <ac:picMk id="2" creationId="{004EFC18-5B39-594B-E928-586EDDB61737}"/>
          </ac:picMkLst>
        </pc:picChg>
        <pc:picChg chg="del">
          <ac:chgData name="VarZaT -" userId="6dbb09a28c5ffc65" providerId="LiveId" clId="{324D953C-844D-4D7F-86EA-376A67CF90F7}" dt="2025-01-07T23:14:38.118" v="1754" actId="478"/>
          <ac:picMkLst>
            <pc:docMk/>
            <pc:sldMk cId="0" sldId="272"/>
            <ac:picMk id="290" creationId="{00000000-0000-0000-0000-000000000000}"/>
          </ac:picMkLst>
        </pc:picChg>
      </pc:sldChg>
      <pc:sldChg chg="addSp delSp modSp mod">
        <pc:chgData name="VarZaT -" userId="6dbb09a28c5ffc65" providerId="LiveId" clId="{324D953C-844D-4D7F-86EA-376A67CF90F7}" dt="2025-01-07T23:14:40.778" v="1757"/>
        <pc:sldMkLst>
          <pc:docMk/>
          <pc:sldMk cId="0" sldId="273"/>
        </pc:sldMkLst>
        <pc:picChg chg="add mod">
          <ac:chgData name="VarZaT -" userId="6dbb09a28c5ffc65" providerId="LiveId" clId="{324D953C-844D-4D7F-86EA-376A67CF90F7}" dt="2025-01-07T23:14:40.778" v="1757"/>
          <ac:picMkLst>
            <pc:docMk/>
            <pc:sldMk cId="0" sldId="273"/>
            <ac:picMk id="2" creationId="{85980749-769F-2AA7-F23D-7B2E0FC88C35}"/>
          </ac:picMkLst>
        </pc:picChg>
        <pc:picChg chg="del">
          <ac:chgData name="VarZaT -" userId="6dbb09a28c5ffc65" providerId="LiveId" clId="{324D953C-844D-4D7F-86EA-376A67CF90F7}" dt="2025-01-07T23:14:40.623" v="1756" actId="478"/>
          <ac:picMkLst>
            <pc:docMk/>
            <pc:sldMk cId="0" sldId="273"/>
            <ac:picMk id="297" creationId="{00000000-0000-0000-0000-000000000000}"/>
          </ac:picMkLst>
        </pc:picChg>
      </pc:sldChg>
      <pc:sldChg chg="addSp delSp modSp mod">
        <pc:chgData name="VarZaT -" userId="6dbb09a28c5ffc65" providerId="LiveId" clId="{324D953C-844D-4D7F-86EA-376A67CF90F7}" dt="2025-01-07T23:14:43.059" v="1759"/>
        <pc:sldMkLst>
          <pc:docMk/>
          <pc:sldMk cId="0" sldId="274"/>
        </pc:sldMkLst>
        <pc:picChg chg="add mod">
          <ac:chgData name="VarZaT -" userId="6dbb09a28c5ffc65" providerId="LiveId" clId="{324D953C-844D-4D7F-86EA-376A67CF90F7}" dt="2025-01-07T23:14:43.059" v="1759"/>
          <ac:picMkLst>
            <pc:docMk/>
            <pc:sldMk cId="0" sldId="274"/>
            <ac:picMk id="2" creationId="{D09D130B-21B4-3F3A-7AE3-AFF38BC69254}"/>
          </ac:picMkLst>
        </pc:picChg>
        <pc:picChg chg="del">
          <ac:chgData name="VarZaT -" userId="6dbb09a28c5ffc65" providerId="LiveId" clId="{324D953C-844D-4D7F-86EA-376A67CF90F7}" dt="2025-01-07T23:14:42.908" v="1758" actId="478"/>
          <ac:picMkLst>
            <pc:docMk/>
            <pc:sldMk cId="0" sldId="274"/>
            <ac:picMk id="304" creationId="{00000000-0000-0000-0000-000000000000}"/>
          </ac:picMkLst>
        </pc:picChg>
      </pc:sldChg>
      <pc:sldChg chg="addSp delSp modSp mod">
        <pc:chgData name="VarZaT -" userId="6dbb09a28c5ffc65" providerId="LiveId" clId="{324D953C-844D-4D7F-86EA-376A67CF90F7}" dt="2025-01-07T23:14:45.620" v="1761"/>
        <pc:sldMkLst>
          <pc:docMk/>
          <pc:sldMk cId="0" sldId="275"/>
        </pc:sldMkLst>
        <pc:picChg chg="add mod">
          <ac:chgData name="VarZaT -" userId="6dbb09a28c5ffc65" providerId="LiveId" clId="{324D953C-844D-4D7F-86EA-376A67CF90F7}" dt="2025-01-07T23:14:45.620" v="1761"/>
          <ac:picMkLst>
            <pc:docMk/>
            <pc:sldMk cId="0" sldId="275"/>
            <ac:picMk id="2" creationId="{8563E37B-68BD-9C61-A837-DDA77BC6CE41}"/>
          </ac:picMkLst>
        </pc:picChg>
        <pc:picChg chg="del">
          <ac:chgData name="VarZaT -" userId="6dbb09a28c5ffc65" providerId="LiveId" clId="{324D953C-844D-4D7F-86EA-376A67CF90F7}" dt="2025-01-07T23:14:45.464" v="1760" actId="478"/>
          <ac:picMkLst>
            <pc:docMk/>
            <pc:sldMk cId="0" sldId="275"/>
            <ac:picMk id="311" creationId="{00000000-0000-0000-0000-000000000000}"/>
          </ac:picMkLst>
        </pc:picChg>
      </pc:sldChg>
      <pc:sldChg chg="addSp delSp modSp mod">
        <pc:chgData name="VarZaT -" userId="6dbb09a28c5ffc65" providerId="LiveId" clId="{324D953C-844D-4D7F-86EA-376A67CF90F7}" dt="2025-01-07T23:14:48.086" v="1763"/>
        <pc:sldMkLst>
          <pc:docMk/>
          <pc:sldMk cId="0" sldId="276"/>
        </pc:sldMkLst>
        <pc:picChg chg="add mod">
          <ac:chgData name="VarZaT -" userId="6dbb09a28c5ffc65" providerId="LiveId" clId="{324D953C-844D-4D7F-86EA-376A67CF90F7}" dt="2025-01-07T23:14:48.086" v="1763"/>
          <ac:picMkLst>
            <pc:docMk/>
            <pc:sldMk cId="0" sldId="276"/>
            <ac:picMk id="2" creationId="{0414B240-0158-E03D-FFC6-E669B6343F95}"/>
          </ac:picMkLst>
        </pc:picChg>
        <pc:picChg chg="del">
          <ac:chgData name="VarZaT -" userId="6dbb09a28c5ffc65" providerId="LiveId" clId="{324D953C-844D-4D7F-86EA-376A67CF90F7}" dt="2025-01-07T23:14:47.911" v="1762" actId="478"/>
          <ac:picMkLst>
            <pc:docMk/>
            <pc:sldMk cId="0" sldId="276"/>
            <ac:picMk id="318" creationId="{00000000-0000-0000-0000-000000000000}"/>
          </ac:picMkLst>
        </pc:picChg>
      </pc:sldChg>
      <pc:sldChg chg="addSp delSp modSp mod">
        <pc:chgData name="VarZaT -" userId="6dbb09a28c5ffc65" providerId="LiveId" clId="{324D953C-844D-4D7F-86EA-376A67CF90F7}" dt="2025-01-07T23:14:50.901" v="1765"/>
        <pc:sldMkLst>
          <pc:docMk/>
          <pc:sldMk cId="0" sldId="277"/>
        </pc:sldMkLst>
        <pc:picChg chg="add mod">
          <ac:chgData name="VarZaT -" userId="6dbb09a28c5ffc65" providerId="LiveId" clId="{324D953C-844D-4D7F-86EA-376A67CF90F7}" dt="2025-01-07T23:14:50.901" v="1765"/>
          <ac:picMkLst>
            <pc:docMk/>
            <pc:sldMk cId="0" sldId="277"/>
            <ac:picMk id="2" creationId="{E1B9EF73-9426-6C6A-9319-97DC9E18D4A2}"/>
          </ac:picMkLst>
        </pc:picChg>
        <pc:picChg chg="del">
          <ac:chgData name="VarZaT -" userId="6dbb09a28c5ffc65" providerId="LiveId" clId="{324D953C-844D-4D7F-86EA-376A67CF90F7}" dt="2025-01-07T23:14:50.725" v="1764" actId="478"/>
          <ac:picMkLst>
            <pc:docMk/>
            <pc:sldMk cId="0" sldId="277"/>
            <ac:picMk id="325" creationId="{00000000-0000-0000-0000-000000000000}"/>
          </ac:picMkLst>
        </pc:picChg>
      </pc:sldChg>
      <pc:sldChg chg="addSp delSp modSp mod">
        <pc:chgData name="VarZaT -" userId="6dbb09a28c5ffc65" providerId="LiveId" clId="{324D953C-844D-4D7F-86EA-376A67CF90F7}" dt="2025-01-07T23:14:53.404" v="1767"/>
        <pc:sldMkLst>
          <pc:docMk/>
          <pc:sldMk cId="0" sldId="278"/>
        </pc:sldMkLst>
        <pc:picChg chg="add mod">
          <ac:chgData name="VarZaT -" userId="6dbb09a28c5ffc65" providerId="LiveId" clId="{324D953C-844D-4D7F-86EA-376A67CF90F7}" dt="2025-01-07T23:14:53.404" v="1767"/>
          <ac:picMkLst>
            <pc:docMk/>
            <pc:sldMk cId="0" sldId="278"/>
            <ac:picMk id="2" creationId="{AD52CF52-ECCD-93B5-7F16-C5D49906DC0D}"/>
          </ac:picMkLst>
        </pc:picChg>
        <pc:picChg chg="del">
          <ac:chgData name="VarZaT -" userId="6dbb09a28c5ffc65" providerId="LiveId" clId="{324D953C-844D-4D7F-86EA-376A67CF90F7}" dt="2025-01-07T23:14:53.237" v="1766" actId="478"/>
          <ac:picMkLst>
            <pc:docMk/>
            <pc:sldMk cId="0" sldId="278"/>
            <ac:picMk id="332" creationId="{00000000-0000-0000-0000-000000000000}"/>
          </ac:picMkLst>
        </pc:picChg>
      </pc:sldChg>
      <pc:sldChg chg="addSp delSp modSp mod">
        <pc:chgData name="VarZaT -" userId="6dbb09a28c5ffc65" providerId="LiveId" clId="{324D953C-844D-4D7F-86EA-376A67CF90F7}" dt="2025-01-07T23:15:06.755" v="1769"/>
        <pc:sldMkLst>
          <pc:docMk/>
          <pc:sldMk cId="0" sldId="279"/>
        </pc:sldMkLst>
        <pc:picChg chg="add mod">
          <ac:chgData name="VarZaT -" userId="6dbb09a28c5ffc65" providerId="LiveId" clId="{324D953C-844D-4D7F-86EA-376A67CF90F7}" dt="2025-01-07T23:15:06.755" v="1769"/>
          <ac:picMkLst>
            <pc:docMk/>
            <pc:sldMk cId="0" sldId="279"/>
            <ac:picMk id="2" creationId="{EE0BFFFD-E25E-17C7-ED9E-72F8227EF26C}"/>
          </ac:picMkLst>
        </pc:picChg>
        <pc:picChg chg="del">
          <ac:chgData name="VarZaT -" userId="6dbb09a28c5ffc65" providerId="LiveId" clId="{324D953C-844D-4D7F-86EA-376A67CF90F7}" dt="2025-01-07T23:15:06.582" v="1768" actId="478"/>
          <ac:picMkLst>
            <pc:docMk/>
            <pc:sldMk cId="0" sldId="279"/>
            <ac:picMk id="339" creationId="{00000000-0000-0000-0000-000000000000}"/>
          </ac:picMkLst>
        </pc:picChg>
      </pc:sldChg>
      <pc:sldChg chg="addSp delSp modSp mod">
        <pc:chgData name="VarZaT -" userId="6dbb09a28c5ffc65" providerId="LiveId" clId="{324D953C-844D-4D7F-86EA-376A67CF90F7}" dt="2025-01-07T23:15:09.112" v="1771"/>
        <pc:sldMkLst>
          <pc:docMk/>
          <pc:sldMk cId="0" sldId="280"/>
        </pc:sldMkLst>
        <pc:picChg chg="add mod">
          <ac:chgData name="VarZaT -" userId="6dbb09a28c5ffc65" providerId="LiveId" clId="{324D953C-844D-4D7F-86EA-376A67CF90F7}" dt="2025-01-07T23:15:09.112" v="1771"/>
          <ac:picMkLst>
            <pc:docMk/>
            <pc:sldMk cId="0" sldId="280"/>
            <ac:picMk id="2" creationId="{C72AAE8A-77CA-6F23-EF8A-C5B41B89EE77}"/>
          </ac:picMkLst>
        </pc:picChg>
        <pc:picChg chg="del">
          <ac:chgData name="VarZaT -" userId="6dbb09a28c5ffc65" providerId="LiveId" clId="{324D953C-844D-4D7F-86EA-376A67CF90F7}" dt="2025-01-07T23:15:08.941" v="1770" actId="478"/>
          <ac:picMkLst>
            <pc:docMk/>
            <pc:sldMk cId="0" sldId="280"/>
            <ac:picMk id="349" creationId="{00000000-0000-0000-0000-000000000000}"/>
          </ac:picMkLst>
        </pc:picChg>
      </pc:sldChg>
      <pc:sldChg chg="addSp delSp modSp mod">
        <pc:chgData name="VarZaT -" userId="6dbb09a28c5ffc65" providerId="LiveId" clId="{324D953C-844D-4D7F-86EA-376A67CF90F7}" dt="2025-01-07T23:15:12.154" v="1773"/>
        <pc:sldMkLst>
          <pc:docMk/>
          <pc:sldMk cId="0" sldId="281"/>
        </pc:sldMkLst>
        <pc:picChg chg="add mod">
          <ac:chgData name="VarZaT -" userId="6dbb09a28c5ffc65" providerId="LiveId" clId="{324D953C-844D-4D7F-86EA-376A67CF90F7}" dt="2025-01-07T23:15:12.154" v="1773"/>
          <ac:picMkLst>
            <pc:docMk/>
            <pc:sldMk cId="0" sldId="281"/>
            <ac:picMk id="2" creationId="{D5B9DF8F-768C-B3E3-DEB7-B845CBCFA4B0}"/>
          </ac:picMkLst>
        </pc:picChg>
        <pc:picChg chg="del">
          <ac:chgData name="VarZaT -" userId="6dbb09a28c5ffc65" providerId="LiveId" clId="{324D953C-844D-4D7F-86EA-376A67CF90F7}" dt="2025-01-07T23:15:11.711" v="1772" actId="478"/>
          <ac:picMkLst>
            <pc:docMk/>
            <pc:sldMk cId="0" sldId="281"/>
            <ac:picMk id="359" creationId="{00000000-0000-0000-0000-000000000000}"/>
          </ac:picMkLst>
        </pc:picChg>
      </pc:sldChg>
      <pc:sldChg chg="addSp delSp modSp add mod ord">
        <pc:chgData name="VarZaT -" userId="6dbb09a28c5ffc65" providerId="LiveId" clId="{324D953C-844D-4D7F-86EA-376A67CF90F7}" dt="2025-01-07T23:18:54.072" v="1799"/>
        <pc:sldMkLst>
          <pc:docMk/>
          <pc:sldMk cId="0" sldId="282"/>
        </pc:sldMkLst>
        <pc:spChg chg="add mod ord">
          <ac:chgData name="VarZaT -" userId="6dbb09a28c5ffc65" providerId="LiveId" clId="{324D953C-844D-4D7F-86EA-376A67CF90F7}" dt="2025-01-05T19:37:30.633" v="468" actId="1076"/>
          <ac:spMkLst>
            <pc:docMk/>
            <pc:sldMk cId="0" sldId="282"/>
            <ac:spMk id="4" creationId="{A89E4193-17A8-4E7A-437B-5AE120D466A8}"/>
          </ac:spMkLst>
        </pc:spChg>
        <pc:spChg chg="mod">
          <ac:chgData name="VarZaT -" userId="6dbb09a28c5ffc65" providerId="LiveId" clId="{324D953C-844D-4D7F-86EA-376A67CF90F7}" dt="2025-01-05T19:38:02.559" v="476" actId="1076"/>
          <ac:spMkLst>
            <pc:docMk/>
            <pc:sldMk cId="0" sldId="282"/>
            <ac:spMk id="15" creationId="{CEC0D896-35EF-FF2B-A713-E95118B9F5A3}"/>
          </ac:spMkLst>
        </pc:spChg>
        <pc:spChg chg="add del mod">
          <ac:chgData name="VarZaT -" userId="6dbb09a28c5ffc65" providerId="LiveId" clId="{324D953C-844D-4D7F-86EA-376A67CF90F7}" dt="2025-01-05T19:38:51.688" v="488" actId="478"/>
          <ac:spMkLst>
            <pc:docMk/>
            <pc:sldMk cId="0" sldId="282"/>
            <ac:spMk id="17" creationId="{23AC71C9-8FEA-3AF1-A100-2DBA2D08301C}"/>
          </ac:spMkLst>
        </pc:spChg>
        <pc:spChg chg="add mod">
          <ac:chgData name="VarZaT -" userId="6dbb09a28c5ffc65" providerId="LiveId" clId="{324D953C-844D-4D7F-86EA-376A67CF90F7}" dt="2025-01-05T19:39:02.101" v="492" actId="1076"/>
          <ac:spMkLst>
            <pc:docMk/>
            <pc:sldMk cId="0" sldId="282"/>
            <ac:spMk id="30" creationId="{C4B0F983-D9F2-CA32-C245-8CE57B56A138}"/>
          </ac:spMkLst>
        </pc:spChg>
        <pc:spChg chg="add mod">
          <ac:chgData name="VarZaT -" userId="6dbb09a28c5ffc65" providerId="LiveId" clId="{324D953C-844D-4D7F-86EA-376A67CF90F7}" dt="2025-01-05T19:39:21.461" v="498" actId="1076"/>
          <ac:spMkLst>
            <pc:docMk/>
            <pc:sldMk cId="0" sldId="282"/>
            <ac:spMk id="31" creationId="{134A8D99-E32C-ADD1-4D2F-7A9A6FF08D80}"/>
          </ac:spMkLst>
        </pc:spChg>
        <pc:spChg chg="mod ord">
          <ac:chgData name="VarZaT -" userId="6dbb09a28c5ffc65" providerId="LiveId" clId="{324D953C-844D-4D7F-86EA-376A67CF90F7}" dt="2025-01-05T19:38:28.012" v="479" actId="1076"/>
          <ac:spMkLst>
            <pc:docMk/>
            <pc:sldMk cId="0" sldId="282"/>
            <ac:spMk id="51" creationId="{C25BE56D-D3FC-B5E0-F094-7FFAA9CA0BCC}"/>
          </ac:spMkLst>
        </pc:spChg>
        <pc:spChg chg="add mod">
          <ac:chgData name="VarZaT -" userId="6dbb09a28c5ffc65" providerId="LiveId" clId="{324D953C-844D-4D7F-86EA-376A67CF90F7}" dt="2025-01-05T19:44:51.943" v="556"/>
          <ac:spMkLst>
            <pc:docMk/>
            <pc:sldMk cId="0" sldId="282"/>
            <ac:spMk id="54" creationId="{7E4798FC-CF31-C7AD-9BC1-232D884BB53C}"/>
          </ac:spMkLst>
        </pc:spChg>
        <pc:spChg chg="mod">
          <ac:chgData name="VarZaT -" userId="6dbb09a28c5ffc65" providerId="LiveId" clId="{324D953C-844D-4D7F-86EA-376A67CF90F7}" dt="2025-01-05T19:36:28.826" v="458" actId="1076"/>
          <ac:spMkLst>
            <pc:docMk/>
            <pc:sldMk cId="0" sldId="282"/>
            <ac:spMk id="161" creationId="{00000000-0000-0000-0000-000000000000}"/>
          </ac:spMkLst>
        </pc:spChg>
        <pc:spChg chg="mod">
          <ac:chgData name="VarZaT -" userId="6dbb09a28c5ffc65" providerId="LiveId" clId="{324D953C-844D-4D7F-86EA-376A67CF90F7}" dt="2025-01-07T23:18:54.072" v="1799"/>
          <ac:spMkLst>
            <pc:docMk/>
            <pc:sldMk cId="0" sldId="282"/>
            <ac:spMk id="171" creationId="{00000000-0000-0000-0000-000000000000}"/>
          </ac:spMkLst>
        </pc:spChg>
        <pc:spChg chg="mod">
          <ac:chgData name="VarZaT -" userId="6dbb09a28c5ffc65" providerId="LiveId" clId="{324D953C-844D-4D7F-86EA-376A67CF90F7}" dt="2025-01-07T22:25:42.326" v="1162" actId="20577"/>
          <ac:spMkLst>
            <pc:docMk/>
            <pc:sldMk cId="0" sldId="282"/>
            <ac:spMk id="172" creationId="{00000000-0000-0000-0000-000000000000}"/>
          </ac:spMkLst>
        </pc:spChg>
        <pc:spChg chg="mod">
          <ac:chgData name="VarZaT -" userId="6dbb09a28c5ffc65" providerId="LiveId" clId="{324D953C-844D-4D7F-86EA-376A67CF90F7}" dt="2025-01-07T22:25:37.276" v="1161" actId="20577"/>
          <ac:spMkLst>
            <pc:docMk/>
            <pc:sldMk cId="0" sldId="282"/>
            <ac:spMk id="173" creationId="{00000000-0000-0000-0000-000000000000}"/>
          </ac:spMkLst>
        </pc:spChg>
        <pc:spChg chg="mod">
          <ac:chgData name="VarZaT -" userId="6dbb09a28c5ffc65" providerId="LiveId" clId="{324D953C-844D-4D7F-86EA-376A67CF90F7}" dt="2025-01-07T23:18:54.072" v="1799"/>
          <ac:spMkLst>
            <pc:docMk/>
            <pc:sldMk cId="0" sldId="282"/>
            <ac:spMk id="188" creationId="{E6721C85-A431-D732-03CD-F36C77FACD4A}"/>
          </ac:spMkLst>
        </pc:spChg>
        <pc:spChg chg="mod">
          <ac:chgData name="VarZaT -" userId="6dbb09a28c5ffc65" providerId="LiveId" clId="{324D953C-844D-4D7F-86EA-376A67CF90F7}" dt="2025-01-07T23:18:54.072" v="1799"/>
          <ac:spMkLst>
            <pc:docMk/>
            <pc:sldMk cId="0" sldId="282"/>
            <ac:spMk id="189" creationId="{64AFAB55-E772-382B-C010-78574C929F5C}"/>
          </ac:spMkLst>
        </pc:spChg>
        <pc:spChg chg="del">
          <ac:chgData name="VarZaT -" userId="6dbb09a28c5ffc65" providerId="LiveId" clId="{324D953C-844D-4D7F-86EA-376A67CF90F7}" dt="2025-01-07T21:39:33.046" v="827" actId="478"/>
          <ac:spMkLst>
            <pc:docMk/>
            <pc:sldMk cId="0" sldId="282"/>
            <ac:spMk id="190" creationId="{BF93A27E-8D86-62C6-AD36-DD2458B1D699}"/>
          </ac:spMkLst>
        </pc:spChg>
        <pc:spChg chg="del">
          <ac:chgData name="VarZaT -" userId="6dbb09a28c5ffc65" providerId="LiveId" clId="{324D953C-844D-4D7F-86EA-376A67CF90F7}" dt="2025-01-07T21:39:31.841" v="826" actId="478"/>
          <ac:spMkLst>
            <pc:docMk/>
            <pc:sldMk cId="0" sldId="282"/>
            <ac:spMk id="191" creationId="{F67898A0-28CF-26CF-3329-620D985BB961}"/>
          </ac:spMkLst>
        </pc:spChg>
        <pc:spChg chg="del">
          <ac:chgData name="VarZaT -" userId="6dbb09a28c5ffc65" providerId="LiveId" clId="{324D953C-844D-4D7F-86EA-376A67CF90F7}" dt="2025-01-07T21:39:30.232" v="825" actId="478"/>
          <ac:spMkLst>
            <pc:docMk/>
            <pc:sldMk cId="0" sldId="282"/>
            <ac:spMk id="192" creationId="{FF34A05F-BBED-8A1E-B401-4CCF58A234A3}"/>
          </ac:spMkLst>
        </pc:spChg>
        <pc:spChg chg="del">
          <ac:chgData name="VarZaT -" userId="6dbb09a28c5ffc65" providerId="LiveId" clId="{324D953C-844D-4D7F-86EA-376A67CF90F7}" dt="2025-01-07T21:39:22.899" v="817" actId="478"/>
          <ac:spMkLst>
            <pc:docMk/>
            <pc:sldMk cId="0" sldId="282"/>
            <ac:spMk id="193" creationId="{F281D016-BE2C-10FB-0D13-873EC3CBECF1}"/>
          </ac:spMkLst>
        </pc:spChg>
        <pc:spChg chg="del">
          <ac:chgData name="VarZaT -" userId="6dbb09a28c5ffc65" providerId="LiveId" clId="{324D953C-844D-4D7F-86EA-376A67CF90F7}" dt="2025-01-07T21:39:23.476" v="818" actId="478"/>
          <ac:spMkLst>
            <pc:docMk/>
            <pc:sldMk cId="0" sldId="282"/>
            <ac:spMk id="194" creationId="{748FE55D-518F-0FB3-EFBE-06023A3FC714}"/>
          </ac:spMkLst>
        </pc:spChg>
        <pc:spChg chg="del">
          <ac:chgData name="VarZaT -" userId="6dbb09a28c5ffc65" providerId="LiveId" clId="{324D953C-844D-4D7F-86EA-376A67CF90F7}" dt="2025-01-07T21:39:23.991" v="819" actId="478"/>
          <ac:spMkLst>
            <pc:docMk/>
            <pc:sldMk cId="0" sldId="282"/>
            <ac:spMk id="195" creationId="{A83CFCD9-9AEB-98FE-0C52-F352E3D00F45}"/>
          </ac:spMkLst>
        </pc:spChg>
        <pc:spChg chg="del">
          <ac:chgData name="VarZaT -" userId="6dbb09a28c5ffc65" providerId="LiveId" clId="{324D953C-844D-4D7F-86EA-376A67CF90F7}" dt="2025-01-07T21:39:24.468" v="820" actId="478"/>
          <ac:spMkLst>
            <pc:docMk/>
            <pc:sldMk cId="0" sldId="282"/>
            <ac:spMk id="198" creationId="{EDA9A5F9-A06D-152A-5EFE-685E249D691D}"/>
          </ac:spMkLst>
        </pc:spChg>
        <pc:spChg chg="del">
          <ac:chgData name="VarZaT -" userId="6dbb09a28c5ffc65" providerId="LiveId" clId="{324D953C-844D-4D7F-86EA-376A67CF90F7}" dt="2025-01-07T21:39:27.678" v="823" actId="478"/>
          <ac:spMkLst>
            <pc:docMk/>
            <pc:sldMk cId="0" sldId="282"/>
            <ac:spMk id="199" creationId="{BEC131FD-F6C0-44C7-4B5D-61FEE5873424}"/>
          </ac:spMkLst>
        </pc:spChg>
        <pc:spChg chg="del mod">
          <ac:chgData name="VarZaT -" userId="6dbb09a28c5ffc65" providerId="LiveId" clId="{324D953C-844D-4D7F-86EA-376A67CF90F7}" dt="2025-01-07T21:39:28.743" v="824" actId="478"/>
          <ac:spMkLst>
            <pc:docMk/>
            <pc:sldMk cId="0" sldId="282"/>
            <ac:spMk id="200" creationId="{11FC2D84-3011-FBD6-DD1D-9B738B95D724}"/>
          </ac:spMkLst>
        </pc:spChg>
        <pc:grpChg chg="mod">
          <ac:chgData name="VarZaT -" userId="6dbb09a28c5ffc65" providerId="LiveId" clId="{324D953C-844D-4D7F-86EA-376A67CF90F7}" dt="2025-01-05T19:37:43.698" v="473" actId="1076"/>
          <ac:grpSpMkLst>
            <pc:docMk/>
            <pc:sldMk cId="0" sldId="282"/>
            <ac:grpSpMk id="14" creationId="{C14E6150-F9FF-E85A-23BC-E9A81589E528}"/>
          </ac:grpSpMkLst>
        </pc:grpChg>
        <pc:grpChg chg="mod">
          <ac:chgData name="VarZaT -" userId="6dbb09a28c5ffc65" providerId="LiveId" clId="{324D953C-844D-4D7F-86EA-376A67CF90F7}" dt="2025-01-05T19:38:11.658" v="477" actId="1076"/>
          <ac:grpSpMkLst>
            <pc:docMk/>
            <pc:sldMk cId="0" sldId="282"/>
            <ac:grpSpMk id="50" creationId="{AF7FA004-DADC-E2B1-2480-20E0E63F8CCD}"/>
          </ac:grpSpMkLst>
        </pc:grpChg>
        <pc:grpChg chg="mod">
          <ac:chgData name="VarZaT -" userId="6dbb09a28c5ffc65" providerId="LiveId" clId="{324D953C-844D-4D7F-86EA-376A67CF90F7}" dt="2025-01-05T19:36:23.442" v="457" actId="1076"/>
          <ac:grpSpMkLst>
            <pc:docMk/>
            <pc:sldMk cId="0" sldId="282"/>
            <ac:grpSpMk id="160" creationId="{00000000-0000-0000-0000-000000000000}"/>
          </ac:grpSpMkLst>
        </pc:grpChg>
        <pc:graphicFrameChg chg="add del mod modGraphic">
          <ac:chgData name="VarZaT -" userId="6dbb09a28c5ffc65" providerId="LiveId" clId="{324D953C-844D-4D7F-86EA-376A67CF90F7}" dt="2025-01-07T23:12:38.143" v="1704"/>
          <ac:graphicFrameMkLst>
            <pc:docMk/>
            <pc:sldMk cId="0" sldId="282"/>
            <ac:graphicFrameMk id="156" creationId="{00000000-0000-0000-0000-000000000000}"/>
          </ac:graphicFrameMkLst>
        </pc:graphicFrameChg>
        <pc:picChg chg="add mod">
          <ac:chgData name="VarZaT -" userId="6dbb09a28c5ffc65" providerId="LiveId" clId="{324D953C-844D-4D7F-86EA-376A67CF90F7}" dt="2025-01-07T23:14:17.292" v="1739"/>
          <ac:picMkLst>
            <pc:docMk/>
            <pc:sldMk cId="0" sldId="282"/>
            <ac:picMk id="2" creationId="{A22314F6-210B-96E5-605B-36B54598323F}"/>
          </ac:picMkLst>
        </pc:picChg>
        <pc:picChg chg="add del mod ord modCrop">
          <ac:chgData name="VarZaT -" userId="6dbb09a28c5ffc65" providerId="LiveId" clId="{324D953C-844D-4D7F-86EA-376A67CF90F7}" dt="2025-01-05T19:39:47.721" v="515" actId="478"/>
          <ac:picMkLst>
            <pc:docMk/>
            <pc:sldMk cId="0" sldId="282"/>
            <ac:picMk id="3" creationId="{5D960A76-F82C-4C0F-2FCD-22A878504B31}"/>
          </ac:picMkLst>
        </pc:picChg>
        <pc:picChg chg="add mod modCrop">
          <ac:chgData name="VarZaT -" userId="6dbb09a28c5ffc65" providerId="LiveId" clId="{324D953C-844D-4D7F-86EA-376A67CF90F7}" dt="2025-01-05T19:45:02.920" v="557" actId="732"/>
          <ac:picMkLst>
            <pc:docMk/>
            <pc:sldMk cId="0" sldId="282"/>
            <ac:picMk id="49" creationId="{C1B95C98-21DA-EE6C-1D92-7BB18F98A551}"/>
          </ac:picMkLst>
        </pc:picChg>
        <pc:picChg chg="del mod">
          <ac:chgData name="VarZaT -" userId="6dbb09a28c5ffc65" providerId="LiveId" clId="{324D953C-844D-4D7F-86EA-376A67CF90F7}" dt="2025-01-07T23:14:17.127" v="1738" actId="478"/>
          <ac:picMkLst>
            <pc:docMk/>
            <pc:sldMk cId="0" sldId="282"/>
            <ac:picMk id="174" creationId="{00000000-0000-0000-0000-000000000000}"/>
          </ac:picMkLst>
        </pc:picChg>
        <pc:cxnChg chg="mod">
          <ac:chgData name="VarZaT -" userId="6dbb09a28c5ffc65" providerId="LiveId" clId="{324D953C-844D-4D7F-86EA-376A67CF90F7}" dt="2025-01-05T19:38:51.688" v="488" actId="478"/>
          <ac:cxnSpMkLst>
            <pc:docMk/>
            <pc:sldMk cId="0" sldId="282"/>
            <ac:cxnSpMk id="16" creationId="{510939DF-2E43-DC90-099B-47029F60FD6D}"/>
          </ac:cxnSpMkLst>
        </pc:cxnChg>
        <pc:cxnChg chg="add del mod">
          <ac:chgData name="VarZaT -" userId="6dbb09a28c5ffc65" providerId="LiveId" clId="{324D953C-844D-4D7F-86EA-376A67CF90F7}" dt="2025-01-05T19:39:11.666" v="495" actId="14100"/>
          <ac:cxnSpMkLst>
            <pc:docMk/>
            <pc:sldMk cId="0" sldId="282"/>
            <ac:cxnSpMk id="18" creationId="{CCE634C5-EDB4-36AE-C680-85CCE4938736}"/>
          </ac:cxnSpMkLst>
        </pc:cxnChg>
        <pc:cxnChg chg="mod">
          <ac:chgData name="VarZaT -" userId="6dbb09a28c5ffc65" providerId="LiveId" clId="{324D953C-844D-4D7F-86EA-376A67CF90F7}" dt="2025-01-05T19:38:55.712" v="490" actId="478"/>
          <ac:cxnSpMkLst>
            <pc:docMk/>
            <pc:sldMk cId="0" sldId="282"/>
            <ac:cxnSpMk id="52" creationId="{5D13E5A9-0F80-63B9-AB10-EC9E575205DB}"/>
          </ac:cxnSpMkLst>
        </pc:cxnChg>
        <pc:cxnChg chg="mod">
          <ac:chgData name="VarZaT -" userId="6dbb09a28c5ffc65" providerId="LiveId" clId="{324D953C-844D-4D7F-86EA-376A67CF90F7}" dt="2025-01-05T19:38:54.567" v="489" actId="478"/>
          <ac:cxnSpMkLst>
            <pc:docMk/>
            <pc:sldMk cId="0" sldId="282"/>
            <ac:cxnSpMk id="162" creationId="{00000000-0000-0000-0000-000000000000}"/>
          </ac:cxnSpMkLst>
        </pc:cxnChg>
        <pc:cxnChg chg="mod ord">
          <ac:chgData name="VarZaT -" userId="6dbb09a28c5ffc65" providerId="LiveId" clId="{324D953C-844D-4D7F-86EA-376A67CF90F7}" dt="2025-01-05T19:39:21.461" v="498" actId="1076"/>
          <ac:cxnSpMkLst>
            <pc:docMk/>
            <pc:sldMk cId="0" sldId="282"/>
            <ac:cxnSpMk id="168" creationId="{00000000-0000-0000-0000-000000000000}"/>
          </ac:cxnSpMkLst>
        </pc:cxnChg>
      </pc:sldChg>
      <pc:sldChg chg="addSp delSp modSp add mod">
        <pc:chgData name="VarZaT -" userId="6dbb09a28c5ffc65" providerId="LiveId" clId="{324D953C-844D-4D7F-86EA-376A67CF90F7}" dt="2025-01-07T23:18:54.072" v="1799"/>
        <pc:sldMkLst>
          <pc:docMk/>
          <pc:sldMk cId="3410908712" sldId="283"/>
        </pc:sldMkLst>
        <pc:spChg chg="mod">
          <ac:chgData name="VarZaT -" userId="6dbb09a28c5ffc65" providerId="LiveId" clId="{324D953C-844D-4D7F-86EA-376A67CF90F7}" dt="2025-01-05T19:53:14.770" v="567" actId="1076"/>
          <ac:spMkLst>
            <pc:docMk/>
            <pc:sldMk cId="3410908712" sldId="283"/>
            <ac:spMk id="10" creationId="{B7320E81-50C0-B1B0-CB92-73CE6CA3DEC0}"/>
          </ac:spMkLst>
        </pc:spChg>
        <pc:spChg chg="add mod">
          <ac:chgData name="VarZaT -" userId="6dbb09a28c5ffc65" providerId="LiveId" clId="{324D953C-844D-4D7F-86EA-376A67CF90F7}" dt="2025-01-05T20:02:36.951" v="725" actId="1076"/>
          <ac:spMkLst>
            <pc:docMk/>
            <pc:sldMk cId="3410908712" sldId="283"/>
            <ac:spMk id="12" creationId="{A1188C5C-731D-458C-8117-1245F0799303}"/>
          </ac:spMkLst>
        </pc:spChg>
        <pc:spChg chg="add mod">
          <ac:chgData name="VarZaT -" userId="6dbb09a28c5ffc65" providerId="LiveId" clId="{324D953C-844D-4D7F-86EA-376A67CF90F7}" dt="2025-01-05T19:53:20.289" v="569" actId="1076"/>
          <ac:spMkLst>
            <pc:docMk/>
            <pc:sldMk cId="3410908712" sldId="283"/>
            <ac:spMk id="18" creationId="{227DAB0B-7DBA-E376-0277-AD1D4DAC6B3A}"/>
          </ac:spMkLst>
        </pc:spChg>
        <pc:spChg chg="mod">
          <ac:chgData name="VarZaT -" userId="6dbb09a28c5ffc65" providerId="LiveId" clId="{324D953C-844D-4D7F-86EA-376A67CF90F7}" dt="2025-01-05T19:53:41.548" v="578" actId="20577"/>
          <ac:spMkLst>
            <pc:docMk/>
            <pc:sldMk cId="3410908712" sldId="283"/>
            <ac:spMk id="20" creationId="{7D542076-EA10-AA4A-0DC7-37DE7296CDED}"/>
          </ac:spMkLst>
        </pc:spChg>
        <pc:spChg chg="add mod">
          <ac:chgData name="VarZaT -" userId="6dbb09a28c5ffc65" providerId="LiveId" clId="{324D953C-844D-4D7F-86EA-376A67CF90F7}" dt="2025-01-05T19:53:23.418" v="571" actId="1076"/>
          <ac:spMkLst>
            <pc:docMk/>
            <pc:sldMk cId="3410908712" sldId="283"/>
            <ac:spMk id="23" creationId="{F703EE4F-B4BF-5CCC-CDD7-2369B776E7E9}"/>
          </ac:spMkLst>
        </pc:spChg>
        <pc:spChg chg="mod">
          <ac:chgData name="VarZaT -" userId="6dbb09a28c5ffc65" providerId="LiveId" clId="{324D953C-844D-4D7F-86EA-376A67CF90F7}" dt="2025-01-05T19:53:55.426" v="581" actId="1076"/>
          <ac:spMkLst>
            <pc:docMk/>
            <pc:sldMk cId="3410908712" sldId="283"/>
            <ac:spMk id="25" creationId="{0847C8FC-A29F-F8DC-3247-D141781DE749}"/>
          </ac:spMkLst>
        </pc:spChg>
        <pc:spChg chg="add mod">
          <ac:chgData name="VarZaT -" userId="6dbb09a28c5ffc65" providerId="LiveId" clId="{324D953C-844D-4D7F-86EA-376A67CF90F7}" dt="2025-01-05T19:53:26.746" v="573" actId="1076"/>
          <ac:spMkLst>
            <pc:docMk/>
            <pc:sldMk cId="3410908712" sldId="283"/>
            <ac:spMk id="28" creationId="{4541D742-2F59-01B4-B05F-B39A90962560}"/>
          </ac:spMkLst>
        </pc:spChg>
        <pc:spChg chg="add mod">
          <ac:chgData name="VarZaT -" userId="6dbb09a28c5ffc65" providerId="LiveId" clId="{324D953C-844D-4D7F-86EA-376A67CF90F7}" dt="2025-01-05T19:54:55.455" v="594" actId="20577"/>
          <ac:spMkLst>
            <pc:docMk/>
            <pc:sldMk cId="3410908712" sldId="283"/>
            <ac:spMk id="37" creationId="{F0A26151-E8D9-7CA6-4E8B-AE4757A471F9}"/>
          </ac:spMkLst>
        </pc:spChg>
        <pc:spChg chg="add mod">
          <ac:chgData name="VarZaT -" userId="6dbb09a28c5ffc65" providerId="LiveId" clId="{324D953C-844D-4D7F-86EA-376A67CF90F7}" dt="2025-01-05T19:55:24.808" v="603" actId="20577"/>
          <ac:spMkLst>
            <pc:docMk/>
            <pc:sldMk cId="3410908712" sldId="283"/>
            <ac:spMk id="47" creationId="{B8489671-1444-3F91-1E66-09E48D6E1D1F}"/>
          </ac:spMkLst>
        </pc:spChg>
        <pc:spChg chg="add mod">
          <ac:chgData name="VarZaT -" userId="6dbb09a28c5ffc65" providerId="LiveId" clId="{324D953C-844D-4D7F-86EA-376A67CF90F7}" dt="2025-01-05T19:56:07.454" v="605" actId="1076"/>
          <ac:spMkLst>
            <pc:docMk/>
            <pc:sldMk cId="3410908712" sldId="283"/>
            <ac:spMk id="132" creationId="{618C8627-BBC3-3B4C-62FE-402246745D6F}"/>
          </ac:spMkLst>
        </pc:spChg>
        <pc:spChg chg="add mod">
          <ac:chgData name="VarZaT -" userId="6dbb09a28c5ffc65" providerId="LiveId" clId="{324D953C-844D-4D7F-86EA-376A67CF90F7}" dt="2025-01-05T19:56:12.072" v="607" actId="1076"/>
          <ac:spMkLst>
            <pc:docMk/>
            <pc:sldMk cId="3410908712" sldId="283"/>
            <ac:spMk id="133" creationId="{42542D23-D79D-9B07-90B2-9895F1D865B4}"/>
          </ac:spMkLst>
        </pc:spChg>
        <pc:spChg chg="add mod">
          <ac:chgData name="VarZaT -" userId="6dbb09a28c5ffc65" providerId="LiveId" clId="{324D953C-844D-4D7F-86EA-376A67CF90F7}" dt="2025-01-05T19:56:20.343" v="610" actId="1076"/>
          <ac:spMkLst>
            <pc:docMk/>
            <pc:sldMk cId="3410908712" sldId="283"/>
            <ac:spMk id="134" creationId="{02C81575-AF74-61E9-6529-B8244E2B3303}"/>
          </ac:spMkLst>
        </pc:spChg>
        <pc:spChg chg="add mod">
          <ac:chgData name="VarZaT -" userId="6dbb09a28c5ffc65" providerId="LiveId" clId="{324D953C-844D-4D7F-86EA-376A67CF90F7}" dt="2025-01-05T19:56:23.557" v="612" actId="1076"/>
          <ac:spMkLst>
            <pc:docMk/>
            <pc:sldMk cId="3410908712" sldId="283"/>
            <ac:spMk id="135" creationId="{7617A43C-9DF3-66E6-CF91-5143C0BF7963}"/>
          </ac:spMkLst>
        </pc:spChg>
        <pc:spChg chg="add mod">
          <ac:chgData name="VarZaT -" userId="6dbb09a28c5ffc65" providerId="LiveId" clId="{324D953C-844D-4D7F-86EA-376A67CF90F7}" dt="2025-01-05T19:56:27.090" v="614" actId="1076"/>
          <ac:spMkLst>
            <pc:docMk/>
            <pc:sldMk cId="3410908712" sldId="283"/>
            <ac:spMk id="136" creationId="{8A483E50-373D-5288-1431-559597151240}"/>
          </ac:spMkLst>
        </pc:spChg>
        <pc:spChg chg="add mod">
          <ac:chgData name="VarZaT -" userId="6dbb09a28c5ffc65" providerId="LiveId" clId="{324D953C-844D-4D7F-86EA-376A67CF90F7}" dt="2025-01-05T19:56:32.704" v="617" actId="1076"/>
          <ac:spMkLst>
            <pc:docMk/>
            <pc:sldMk cId="3410908712" sldId="283"/>
            <ac:spMk id="137" creationId="{8C45CE37-E04A-9E15-F16B-E30E017D38D8}"/>
          </ac:spMkLst>
        </pc:spChg>
        <pc:spChg chg="add mod">
          <ac:chgData name="VarZaT -" userId="6dbb09a28c5ffc65" providerId="LiveId" clId="{324D953C-844D-4D7F-86EA-376A67CF90F7}" dt="2025-01-05T19:57:00.104" v="623" actId="1076"/>
          <ac:spMkLst>
            <pc:docMk/>
            <pc:sldMk cId="3410908712" sldId="283"/>
            <ac:spMk id="138" creationId="{55EABC6E-5AF0-B343-F225-63E1F6543A5E}"/>
          </ac:spMkLst>
        </pc:spChg>
        <pc:spChg chg="add mod">
          <ac:chgData name="VarZaT -" userId="6dbb09a28c5ffc65" providerId="LiveId" clId="{324D953C-844D-4D7F-86EA-376A67CF90F7}" dt="2025-01-05T19:58:18.174" v="647" actId="20577"/>
          <ac:spMkLst>
            <pc:docMk/>
            <pc:sldMk cId="3410908712" sldId="283"/>
            <ac:spMk id="140" creationId="{1A171EC8-CB3F-BD23-7EC4-78ADC2F8E665}"/>
          </ac:spMkLst>
        </pc:spChg>
        <pc:spChg chg="add mod">
          <ac:chgData name="VarZaT -" userId="6dbb09a28c5ffc65" providerId="LiveId" clId="{324D953C-844D-4D7F-86EA-376A67CF90F7}" dt="2025-01-05T19:58:16.012" v="646" actId="20577"/>
          <ac:spMkLst>
            <pc:docMk/>
            <pc:sldMk cId="3410908712" sldId="283"/>
            <ac:spMk id="148" creationId="{9066A6A4-E3EE-5D7D-268E-158B4CAC68FD}"/>
          </ac:spMkLst>
        </pc:spChg>
        <pc:spChg chg="add mod">
          <ac:chgData name="VarZaT -" userId="6dbb09a28c5ffc65" providerId="LiveId" clId="{324D953C-844D-4D7F-86EA-376A67CF90F7}" dt="2025-01-05T19:58:48.226" v="656" actId="20577"/>
          <ac:spMkLst>
            <pc:docMk/>
            <pc:sldMk cId="3410908712" sldId="283"/>
            <ac:spMk id="153" creationId="{03136029-3F6C-4AFD-2E8A-C508D53B4C6E}"/>
          </ac:spMkLst>
        </pc:spChg>
        <pc:spChg chg="add mod">
          <ac:chgData name="VarZaT -" userId="6dbb09a28c5ffc65" providerId="LiveId" clId="{324D953C-844D-4D7F-86EA-376A67CF90F7}" dt="2025-01-05T19:58:50.153" v="657" actId="20577"/>
          <ac:spMkLst>
            <pc:docMk/>
            <pc:sldMk cId="3410908712" sldId="283"/>
            <ac:spMk id="163" creationId="{4EB37EE9-1683-17AE-31E7-9CD86E37E9DD}"/>
          </ac:spMkLst>
        </pc:spChg>
        <pc:spChg chg="add mod">
          <ac:chgData name="VarZaT -" userId="6dbb09a28c5ffc65" providerId="LiveId" clId="{324D953C-844D-4D7F-86EA-376A67CF90F7}" dt="2025-01-05T20:01:50.896" v="721" actId="20577"/>
          <ac:spMkLst>
            <pc:docMk/>
            <pc:sldMk cId="3410908712" sldId="283"/>
            <ac:spMk id="166" creationId="{89DFB84A-5105-3762-3759-8E57154AFEE9}"/>
          </ac:spMkLst>
        </pc:spChg>
        <pc:spChg chg="mod">
          <ac:chgData name="VarZaT -" userId="6dbb09a28c5ffc65" providerId="LiveId" clId="{324D953C-844D-4D7F-86EA-376A67CF90F7}" dt="2025-01-07T22:25:47.677" v="1163" actId="20577"/>
          <ac:spMkLst>
            <pc:docMk/>
            <pc:sldMk cId="3410908712" sldId="283"/>
            <ac:spMk id="172" creationId="{7A71C4B1-170D-D1D3-33E3-9B69CAB44E4F}"/>
          </ac:spMkLst>
        </pc:spChg>
        <pc:spChg chg="mod">
          <ac:chgData name="VarZaT -" userId="6dbb09a28c5ffc65" providerId="LiveId" clId="{324D953C-844D-4D7F-86EA-376A67CF90F7}" dt="2025-01-07T22:25:52.690" v="1165" actId="20577"/>
          <ac:spMkLst>
            <pc:docMk/>
            <pc:sldMk cId="3410908712" sldId="283"/>
            <ac:spMk id="173" creationId="{B1A87A50-30B7-8E96-7A9A-29C2766E988E}"/>
          </ac:spMkLst>
        </pc:spChg>
        <pc:spChg chg="add mod">
          <ac:chgData name="VarZaT -" userId="6dbb09a28c5ffc65" providerId="LiveId" clId="{324D953C-844D-4D7F-86EA-376A67CF90F7}" dt="2025-01-05T20:01:41.991" v="718" actId="20577"/>
          <ac:spMkLst>
            <pc:docMk/>
            <pc:sldMk cId="3410908712" sldId="283"/>
            <ac:spMk id="175" creationId="{F5A693AF-BFB3-D3D7-8EFA-723701F5FC3E}"/>
          </ac:spMkLst>
        </pc:spChg>
        <pc:spChg chg="add mod">
          <ac:chgData name="VarZaT -" userId="6dbb09a28c5ffc65" providerId="LiveId" clId="{324D953C-844D-4D7F-86EA-376A67CF90F7}" dt="2025-01-05T20:02:04.171" v="722" actId="1076"/>
          <ac:spMkLst>
            <pc:docMk/>
            <pc:sldMk cId="3410908712" sldId="283"/>
            <ac:spMk id="183" creationId="{BF23F371-D0CE-3548-2A1A-217B5FE8472D}"/>
          </ac:spMkLst>
        </pc:spChg>
        <pc:spChg chg="mod">
          <ac:chgData name="VarZaT -" userId="6dbb09a28c5ffc65" providerId="LiveId" clId="{324D953C-844D-4D7F-86EA-376A67CF90F7}" dt="2025-01-07T23:18:54.072" v="1799"/>
          <ac:spMkLst>
            <pc:docMk/>
            <pc:sldMk cId="3410908712" sldId="283"/>
            <ac:spMk id="190" creationId="{D597E452-8D20-438A-6448-EBC6C8682D71}"/>
          </ac:spMkLst>
        </pc:spChg>
        <pc:spChg chg="mod">
          <ac:chgData name="VarZaT -" userId="6dbb09a28c5ffc65" providerId="LiveId" clId="{324D953C-844D-4D7F-86EA-376A67CF90F7}" dt="2025-01-07T23:18:54.072" v="1799"/>
          <ac:spMkLst>
            <pc:docMk/>
            <pc:sldMk cId="3410908712" sldId="283"/>
            <ac:spMk id="191" creationId="{0B7F9099-18C0-9802-BDD2-0979A1B6F78D}"/>
          </ac:spMkLst>
        </pc:spChg>
        <pc:spChg chg="mod">
          <ac:chgData name="VarZaT -" userId="6dbb09a28c5ffc65" providerId="LiveId" clId="{324D953C-844D-4D7F-86EA-376A67CF90F7}" dt="2025-01-07T23:18:54.072" v="1799"/>
          <ac:spMkLst>
            <pc:docMk/>
            <pc:sldMk cId="3410908712" sldId="283"/>
            <ac:spMk id="192" creationId="{66FC5452-C29F-0FC9-0627-60A510B0ABE1}"/>
          </ac:spMkLst>
        </pc:spChg>
        <pc:spChg chg="mod">
          <ac:chgData name="VarZaT -" userId="6dbb09a28c5ffc65" providerId="LiveId" clId="{324D953C-844D-4D7F-86EA-376A67CF90F7}" dt="2025-01-07T23:18:54.072" v="1799"/>
          <ac:spMkLst>
            <pc:docMk/>
            <pc:sldMk cId="3410908712" sldId="283"/>
            <ac:spMk id="193" creationId="{22904E15-7EEE-5C02-BCDF-11AE5AF187E2}"/>
          </ac:spMkLst>
        </pc:spChg>
        <pc:spChg chg="mod">
          <ac:chgData name="VarZaT -" userId="6dbb09a28c5ffc65" providerId="LiveId" clId="{324D953C-844D-4D7F-86EA-376A67CF90F7}" dt="2025-01-07T23:18:54.072" v="1799"/>
          <ac:spMkLst>
            <pc:docMk/>
            <pc:sldMk cId="3410908712" sldId="283"/>
            <ac:spMk id="194" creationId="{304E9550-FDC0-0849-2F24-3448C083C303}"/>
          </ac:spMkLst>
        </pc:spChg>
        <pc:spChg chg="mod">
          <ac:chgData name="VarZaT -" userId="6dbb09a28c5ffc65" providerId="LiveId" clId="{324D953C-844D-4D7F-86EA-376A67CF90F7}" dt="2025-01-07T23:18:54.072" v="1799"/>
          <ac:spMkLst>
            <pc:docMk/>
            <pc:sldMk cId="3410908712" sldId="283"/>
            <ac:spMk id="195" creationId="{08995E7A-AE35-5296-2A87-70AC7AEAE236}"/>
          </ac:spMkLst>
        </pc:spChg>
        <pc:spChg chg="mod">
          <ac:chgData name="VarZaT -" userId="6dbb09a28c5ffc65" providerId="LiveId" clId="{324D953C-844D-4D7F-86EA-376A67CF90F7}" dt="2025-01-07T23:18:54.072" v="1799"/>
          <ac:spMkLst>
            <pc:docMk/>
            <pc:sldMk cId="3410908712" sldId="283"/>
            <ac:spMk id="198" creationId="{B108DF5F-1391-9B03-DD8A-EFA30930623A}"/>
          </ac:spMkLst>
        </pc:spChg>
        <pc:spChg chg="mod">
          <ac:chgData name="VarZaT -" userId="6dbb09a28c5ffc65" providerId="LiveId" clId="{324D953C-844D-4D7F-86EA-376A67CF90F7}" dt="2025-01-07T23:18:54.072" v="1799"/>
          <ac:spMkLst>
            <pc:docMk/>
            <pc:sldMk cId="3410908712" sldId="283"/>
            <ac:spMk id="199" creationId="{A5A081C3-E40C-B696-120E-CA6C47D25C40}"/>
          </ac:spMkLst>
        </pc:spChg>
        <pc:spChg chg="mod">
          <ac:chgData name="VarZaT -" userId="6dbb09a28c5ffc65" providerId="LiveId" clId="{324D953C-844D-4D7F-86EA-376A67CF90F7}" dt="2025-01-07T23:18:54.072" v="1799"/>
          <ac:spMkLst>
            <pc:docMk/>
            <pc:sldMk cId="3410908712" sldId="283"/>
            <ac:spMk id="200" creationId="{AF5B6351-AB34-52DF-89BA-F4A120606EDD}"/>
          </ac:spMkLst>
        </pc:spChg>
        <pc:spChg chg="add mod">
          <ac:chgData name="VarZaT -" userId="6dbb09a28c5ffc65" providerId="LiveId" clId="{324D953C-844D-4D7F-86EA-376A67CF90F7}" dt="2025-01-07T23:18:54.072" v="1799"/>
          <ac:spMkLst>
            <pc:docMk/>
            <pc:sldMk cId="3410908712" sldId="283"/>
            <ac:spMk id="204" creationId="{F622D377-C556-5036-DC56-201AD3102501}"/>
          </ac:spMkLst>
        </pc:spChg>
        <pc:spChg chg="add mod">
          <ac:chgData name="VarZaT -" userId="6dbb09a28c5ffc65" providerId="LiveId" clId="{324D953C-844D-4D7F-86EA-376A67CF90F7}" dt="2025-01-07T23:18:54.072" v="1799"/>
          <ac:spMkLst>
            <pc:docMk/>
            <pc:sldMk cId="3410908712" sldId="283"/>
            <ac:spMk id="205" creationId="{8F7A67C9-0DED-7EEC-45A8-AA018F48B39C}"/>
          </ac:spMkLst>
        </pc:spChg>
        <pc:grpChg chg="mod">
          <ac:chgData name="VarZaT -" userId="6dbb09a28c5ffc65" providerId="LiveId" clId="{324D953C-844D-4D7F-86EA-376A67CF90F7}" dt="2025-01-05T19:53:30.705" v="574" actId="1076"/>
          <ac:grpSpMkLst>
            <pc:docMk/>
            <pc:sldMk cId="3410908712" sldId="283"/>
            <ac:grpSpMk id="19" creationId="{D99BD981-C2AE-4B8B-B832-ADB5A8EF4EB8}"/>
          </ac:grpSpMkLst>
        </pc:grpChg>
        <pc:grpChg chg="mod">
          <ac:chgData name="VarZaT -" userId="6dbb09a28c5ffc65" providerId="LiveId" clId="{324D953C-844D-4D7F-86EA-376A67CF90F7}" dt="2025-01-05T19:53:50.706" v="579" actId="1076"/>
          <ac:grpSpMkLst>
            <pc:docMk/>
            <pc:sldMk cId="3410908712" sldId="283"/>
            <ac:grpSpMk id="24" creationId="{9F3B7971-8469-3A35-5376-AFC1A8C89D68}"/>
          </ac:grpSpMkLst>
        </pc:grpChg>
        <pc:graphicFrameChg chg="add del mod modGraphic">
          <ac:chgData name="VarZaT -" userId="6dbb09a28c5ffc65" providerId="LiveId" clId="{324D953C-844D-4D7F-86EA-376A67CF90F7}" dt="2025-01-07T23:12:38.143" v="1704"/>
          <ac:graphicFrameMkLst>
            <pc:docMk/>
            <pc:sldMk cId="3410908712" sldId="283"/>
            <ac:graphicFrameMk id="156" creationId="{23B2C573-2CFF-4C62-F8FE-5897ED09FFA8}"/>
          </ac:graphicFrameMkLst>
        </pc:graphicFrameChg>
        <pc:picChg chg="add mod">
          <ac:chgData name="VarZaT -" userId="6dbb09a28c5ffc65" providerId="LiveId" clId="{324D953C-844D-4D7F-86EA-376A67CF90F7}" dt="2025-01-07T23:14:20.197" v="1741"/>
          <ac:picMkLst>
            <pc:docMk/>
            <pc:sldMk cId="3410908712" sldId="283"/>
            <ac:picMk id="4" creationId="{0936521D-BFFC-6654-419C-829E1C6968A7}"/>
          </ac:picMkLst>
        </pc:picChg>
        <pc:picChg chg="add del mod ord modCrop">
          <ac:chgData name="VarZaT -" userId="6dbb09a28c5ffc65" providerId="LiveId" clId="{324D953C-844D-4D7F-86EA-376A67CF90F7}" dt="2025-01-05T20:00:44.659" v="692" actId="478"/>
          <ac:picMkLst>
            <pc:docMk/>
            <pc:sldMk cId="3410908712" sldId="283"/>
            <ac:picMk id="8" creationId="{792003BD-86C6-44A8-105A-A166C5F72691}"/>
          </ac:picMkLst>
        </pc:picChg>
        <pc:picChg chg="add mod">
          <ac:chgData name="VarZaT -" userId="6dbb09a28c5ffc65" providerId="LiveId" clId="{324D953C-844D-4D7F-86EA-376A67CF90F7}" dt="2025-01-05T20:02:47.225" v="726" actId="1076"/>
          <ac:picMkLst>
            <pc:docMk/>
            <pc:sldMk cId="3410908712" sldId="283"/>
            <ac:picMk id="11" creationId="{DB25F0EE-C883-7A29-3E7C-BBA5B9DB97B0}"/>
          </ac:picMkLst>
        </pc:picChg>
        <pc:picChg chg="del">
          <ac:chgData name="VarZaT -" userId="6dbb09a28c5ffc65" providerId="LiveId" clId="{324D953C-844D-4D7F-86EA-376A67CF90F7}" dt="2025-01-07T23:14:20.017" v="1740" actId="478"/>
          <ac:picMkLst>
            <pc:docMk/>
            <pc:sldMk cId="3410908712" sldId="283"/>
            <ac:picMk id="174" creationId="{3482B6A6-CAFC-A9BF-BDD8-5BE55B96E66D}"/>
          </ac:picMkLst>
        </pc:picChg>
        <pc:cxnChg chg="mod">
          <ac:chgData name="VarZaT -" userId="6dbb09a28c5ffc65" providerId="LiveId" clId="{324D953C-844D-4D7F-86EA-376A67CF90F7}" dt="2025-01-05T19:53:33.431" v="575" actId="14100"/>
          <ac:cxnSpMkLst>
            <pc:docMk/>
            <pc:sldMk cId="3410908712" sldId="283"/>
            <ac:cxnSpMk id="21" creationId="{EC9A0973-C3A8-A3BA-8319-635369E0AB33}"/>
          </ac:cxnSpMkLst>
        </pc:cxnChg>
        <pc:cxnChg chg="mod">
          <ac:chgData name="VarZaT -" userId="6dbb09a28c5ffc65" providerId="LiveId" clId="{324D953C-844D-4D7F-86EA-376A67CF90F7}" dt="2025-01-05T19:54:15.273" v="584" actId="14100"/>
          <ac:cxnSpMkLst>
            <pc:docMk/>
            <pc:sldMk cId="3410908712" sldId="283"/>
            <ac:cxnSpMk id="26" creationId="{8A0915A9-4FD9-6517-8366-58C2C81D9822}"/>
          </ac:cxnSpMkLst>
        </pc:cxnChg>
        <pc:cxnChg chg="add mod">
          <ac:chgData name="VarZaT -" userId="6dbb09a28c5ffc65" providerId="LiveId" clId="{324D953C-844D-4D7F-86EA-376A67CF90F7}" dt="2025-01-05T19:54:48.212" v="591" actId="14100"/>
          <ac:cxnSpMkLst>
            <pc:docMk/>
            <pc:sldMk cId="3410908712" sldId="283"/>
            <ac:cxnSpMk id="38" creationId="{19173421-2D95-3167-0D2A-0D6E6D81DB40}"/>
          </ac:cxnSpMkLst>
        </pc:cxnChg>
        <pc:cxnChg chg="add mod">
          <ac:chgData name="VarZaT -" userId="6dbb09a28c5ffc65" providerId="LiveId" clId="{324D953C-844D-4D7F-86EA-376A67CF90F7}" dt="2025-01-05T19:55:15.801" v="600" actId="14100"/>
          <ac:cxnSpMkLst>
            <pc:docMk/>
            <pc:sldMk cId="3410908712" sldId="283"/>
            <ac:cxnSpMk id="48" creationId="{F54E5A68-CA83-962B-7F96-A6BA214E7A31}"/>
          </ac:cxnSpMkLst>
        </pc:cxnChg>
        <pc:cxnChg chg="add mod">
          <ac:chgData name="VarZaT -" userId="6dbb09a28c5ffc65" providerId="LiveId" clId="{324D953C-844D-4D7F-86EA-376A67CF90F7}" dt="2025-01-05T19:57:36.968" v="632" actId="14100"/>
          <ac:cxnSpMkLst>
            <pc:docMk/>
            <pc:sldMk cId="3410908712" sldId="283"/>
            <ac:cxnSpMk id="141" creationId="{700B9660-7483-69FB-0BD4-3D78ACFBA277}"/>
          </ac:cxnSpMkLst>
        </pc:cxnChg>
        <pc:cxnChg chg="add mod">
          <ac:chgData name="VarZaT -" userId="6dbb09a28c5ffc65" providerId="LiveId" clId="{324D953C-844D-4D7F-86EA-376A67CF90F7}" dt="2025-01-05T19:58:13.045" v="643" actId="1076"/>
          <ac:cxnSpMkLst>
            <pc:docMk/>
            <pc:sldMk cId="3410908712" sldId="283"/>
            <ac:cxnSpMk id="149" creationId="{7F83355F-6A1C-379F-951E-1DCAFBB0B0D1}"/>
          </ac:cxnSpMkLst>
        </pc:cxnChg>
        <pc:cxnChg chg="add mod">
          <ac:chgData name="VarZaT -" userId="6dbb09a28c5ffc65" providerId="LiveId" clId="{324D953C-844D-4D7F-86EA-376A67CF90F7}" dt="2025-01-05T19:58:28.544" v="650" actId="14100"/>
          <ac:cxnSpMkLst>
            <pc:docMk/>
            <pc:sldMk cId="3410908712" sldId="283"/>
            <ac:cxnSpMk id="154" creationId="{FCF12B86-7AB4-F6B2-7DE9-B29B03BD0530}"/>
          </ac:cxnSpMkLst>
        </pc:cxnChg>
        <pc:cxnChg chg="mod">
          <ac:chgData name="VarZaT -" userId="6dbb09a28c5ffc65" providerId="LiveId" clId="{324D953C-844D-4D7F-86EA-376A67CF90F7}" dt="2025-01-07T23:08:58.014" v="1670" actId="14100"/>
          <ac:cxnSpMkLst>
            <pc:docMk/>
            <pc:sldMk cId="3410908712" sldId="283"/>
            <ac:cxnSpMk id="158" creationId="{DE05B5E0-9964-AAE2-59D8-701F98218059}"/>
          </ac:cxnSpMkLst>
        </pc:cxnChg>
        <pc:cxnChg chg="add mod">
          <ac:chgData name="VarZaT -" userId="6dbb09a28c5ffc65" providerId="LiveId" clId="{324D953C-844D-4D7F-86EA-376A67CF90F7}" dt="2025-01-05T19:58:33.662" v="653" actId="14100"/>
          <ac:cxnSpMkLst>
            <pc:docMk/>
            <pc:sldMk cId="3410908712" sldId="283"/>
            <ac:cxnSpMk id="164" creationId="{461602A1-3BCA-AED4-5AF7-7DC472233539}"/>
          </ac:cxnSpMkLst>
        </pc:cxnChg>
        <pc:cxnChg chg="add mod">
          <ac:chgData name="VarZaT -" userId="6dbb09a28c5ffc65" providerId="LiveId" clId="{324D953C-844D-4D7F-86EA-376A67CF90F7}" dt="2025-01-05T19:59:18.205" v="662" actId="14100"/>
          <ac:cxnSpMkLst>
            <pc:docMk/>
            <pc:sldMk cId="3410908712" sldId="283"/>
            <ac:cxnSpMk id="167" creationId="{FBD7D3E1-0471-1F3D-9047-B82BBC2EB8E1}"/>
          </ac:cxnSpMkLst>
        </pc:cxnChg>
        <pc:cxnChg chg="del">
          <ac:chgData name="VarZaT -" userId="6dbb09a28c5ffc65" providerId="LiveId" clId="{324D953C-844D-4D7F-86EA-376A67CF90F7}" dt="2025-01-07T23:08:54.591" v="1669" actId="478"/>
          <ac:cxnSpMkLst>
            <pc:docMk/>
            <pc:sldMk cId="3410908712" sldId="283"/>
            <ac:cxnSpMk id="168" creationId="{F5726351-3118-87EC-0988-EDF90E9905F4}"/>
          </ac:cxnSpMkLst>
        </pc:cxnChg>
        <pc:cxnChg chg="add mod">
          <ac:chgData name="VarZaT -" userId="6dbb09a28c5ffc65" providerId="LiveId" clId="{324D953C-844D-4D7F-86EA-376A67CF90F7}" dt="2025-01-05T19:59:29.844" v="665" actId="14100"/>
          <ac:cxnSpMkLst>
            <pc:docMk/>
            <pc:sldMk cId="3410908712" sldId="283"/>
            <ac:cxnSpMk id="181" creationId="{0B597426-DE56-7BD3-F1A3-3CA2306E84B0}"/>
          </ac:cxnSpMkLst>
        </pc:cxnChg>
        <pc:cxnChg chg="add mod">
          <ac:chgData name="VarZaT -" userId="6dbb09a28c5ffc65" providerId="LiveId" clId="{324D953C-844D-4D7F-86EA-376A67CF90F7}" dt="2025-01-05T20:02:04.171" v="722" actId="1076"/>
          <ac:cxnSpMkLst>
            <pc:docMk/>
            <pc:sldMk cId="3410908712" sldId="283"/>
            <ac:cxnSpMk id="187" creationId="{98EAA8E3-4323-644F-808F-B9690E32322E}"/>
          </ac:cxnSpMkLst>
        </pc:cxnChg>
      </pc:sldChg>
    </pc:docChg>
  </pc:docChgLst>
</pc:chgInfo>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d67c7422a4_0_289: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d67c7422a4_0_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2d67c7422a4_0_295: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2d67c7422a4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2d67c7422a4_0_301: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2d67c7422a4_0_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2d67c7422a4_0_30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2d67c7422a4_0_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3226c0fd675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3226c0fd6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31703bccef0_0_69: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31703bccef0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31703bccef0_0_379: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31703bccef0_0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1703bccef0_0_38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1703bccef0_0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31703bccef0_0_39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31703bccef0_0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31703bccef0_0_411: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31703bccef0_0_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16b4128d45_0_13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a:extLst>
            <a:ext uri="{FF2B5EF4-FFF2-40B4-BE49-F238E27FC236}">
              <a16:creationId xmlns:a16="http://schemas.microsoft.com/office/drawing/2014/main" xmlns="" id="{686DFA79-A3F7-4DB1-E82B-A74E9AB674E0}"/>
            </a:ext>
          </a:extLst>
        </p:cNvPr>
        <p:cNvGrpSpPr/>
        <p:nvPr/>
      </p:nvGrpSpPr>
      <p:grpSpPr>
        <a:xfrm>
          <a:off x="0" y="0"/>
          <a:ext cx="0" cy="0"/>
          <a:chOff x="0" y="0"/>
          <a:chExt cx="0" cy="0"/>
        </a:xfrm>
      </p:grpSpPr>
      <p:sp>
        <p:nvSpPr>
          <p:cNvPr id="152" name="Google Shape;152;g316b4128d45_0_80:notes">
            <a:extLst>
              <a:ext uri="{FF2B5EF4-FFF2-40B4-BE49-F238E27FC236}">
                <a16:creationId xmlns:a16="http://schemas.microsoft.com/office/drawing/2014/main" xmlns="" id="{B718477F-1279-DAE9-4E63-436FB8B5B8FF}"/>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a:extLst>
              <a:ext uri="{FF2B5EF4-FFF2-40B4-BE49-F238E27FC236}">
                <a16:creationId xmlns:a16="http://schemas.microsoft.com/office/drawing/2014/main" xmlns="" id="{28407D52-7619-8795-BC9C-5E70C85A63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xmlns="" val="15862640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r>
              <a:rPr lang="nb-NO"/>
              <a:t>Klikk for å redigere tittelstil</a:t>
            </a:r>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r>
              <a:rPr lang="nb-NO"/>
              <a:t>Klikk for å redigere undertittelstil i malen</a:t>
            </a:r>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pPr lvl="0"/>
            <a:r>
              <a:rPr lang="nb-NO"/>
              <a:t>Klikk for å redigere tekststiler i malen</a:t>
            </a: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Tomt">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r>
              <a:rPr lang="nb-NO"/>
              <a:t>Klikk for å redigere tittelstil</a:t>
            </a:r>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pPr lvl="0"/>
            <a:r>
              <a:rPr lang="nb-NO"/>
              <a:t>Klikk for å redigere tekststiler i malen</a:t>
            </a: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r>
              <a:rPr lang="nb-NO"/>
              <a:t>Klikk for å redigere tittelstil</a:t>
            </a:r>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r>
              <a:rPr lang="nb-NO"/>
              <a:t>Klikk for å redigere tittelstil</a:t>
            </a:r>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r>
              <a:rPr lang="nb-NO"/>
              <a:t>Klikk for å redigere tittelstil</a:t>
            </a:r>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r>
              <a:rPr lang="nb-NO"/>
              <a:t>Klikk for å redigere undertittelstil i malen</a:t>
            </a:r>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pPr lvl="0"/>
            <a:r>
              <a:rPr lang="nb-NO"/>
              <a:t>Klikk for å redigere tekststiler i malen</a:t>
            </a: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pPr lvl="0"/>
            <a:r>
              <a:rPr lang="nb-NO"/>
              <a:t>Klikk for å redigere tekststiler i malen</a:t>
            </a: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png"/><Relationship Id="rId4" Type="http://schemas.microsoft.com/office/2007/relationships/hdphoto" Target="../media/hdphoto3.wdp"/></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13.pn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16.png"/><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nb-NO" sz="4000" dirty="0"/>
              <a:t>SRNTGT004</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nb-NO" sz="4000" dirty="0" err="1"/>
              <a:t>Olenya</a:t>
            </a:r>
            <a:r>
              <a:rPr lang="nb-NO" sz="4000" dirty="0"/>
              <a:t> </a:t>
            </a:r>
            <a:r>
              <a:rPr lang="nb-NO" sz="4000" dirty="0" err="1"/>
              <a:t>Airbase</a:t>
            </a:r>
            <a:endParaRPr lang="nb-NO" sz="4000" dirty="0"/>
          </a:p>
        </p:txBody>
      </p:sp>
      <p:pic>
        <p:nvPicPr>
          <p:cNvPr id="3" name="Picture 1" descr="D:\GIT PROJECTS\OPAT-background\Virtual Intelligence Service only logo.PNG">
            <a:extLst>
              <a:ext uri="{FF2B5EF4-FFF2-40B4-BE49-F238E27FC236}">
                <a16:creationId xmlns:a16="http://schemas.microsoft.com/office/drawing/2014/main" xmlns="" id="{B8FD0D2B-3F5E-E108-09B9-D27507DCA7AD}"/>
              </a:ext>
            </a:extLst>
          </p:cNvPr>
          <p:cNvPicPr>
            <a:picLocks noChangeAspect="1" noChangeArrowheads="1"/>
          </p:cNvPicPr>
          <p:nvPr/>
        </p:nvPicPr>
        <p:blipFill>
          <a:blip r:embed="rId3"/>
          <a:srcRect/>
          <a:stretch>
            <a:fillRect/>
          </a:stretch>
        </p:blipFill>
        <p:spPr bwMode="auto">
          <a:xfrm>
            <a:off x="0" y="0"/>
            <a:ext cx="2225675" cy="1958975"/>
          </a:xfrm>
          <a:prstGeom prst="rect">
            <a:avLst/>
          </a:prstGeom>
          <a:noFill/>
        </p:spPr>
      </p:pic>
      <p:sp>
        <p:nvSpPr>
          <p:cNvPr id="4" name="Google Shape;56;p13">
            <a:extLst>
              <a:ext uri="{FF2B5EF4-FFF2-40B4-BE49-F238E27FC236}">
                <a16:creationId xmlns:a16="http://schemas.microsoft.com/office/drawing/2014/main" xmlns="" id="{1C8295E0-2862-38E1-59D6-AF09C7ED43B9}"/>
              </a:ext>
            </a:extLst>
          </p:cNvPr>
          <p:cNvSpPr txBox="1"/>
          <p:nvPr/>
        </p:nvSpPr>
        <p:spPr>
          <a:xfrm>
            <a:off x="6119100" y="3282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sp>
        <p:nvSpPr>
          <p:cNvPr id="5" name="Google Shape;56;p13">
            <a:extLst>
              <a:ext uri="{FF2B5EF4-FFF2-40B4-BE49-F238E27FC236}">
                <a16:creationId xmlns:a16="http://schemas.microsoft.com/office/drawing/2014/main" xmlns="" id="{A68D7607-4966-51C9-4C58-5F101FA19993}"/>
              </a:ext>
            </a:extLst>
          </p:cNvPr>
          <p:cNvSpPr txBox="1"/>
          <p:nvPr/>
        </p:nvSpPr>
        <p:spPr>
          <a:xfrm>
            <a:off x="5966375" y="97493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graphicFrame>
        <p:nvGraphicFramePr>
          <p:cNvPr id="256" name="Google Shape;256;p26"/>
          <p:cNvGraphicFramePr/>
          <p:nvPr>
            <p:extLst>
              <p:ext uri="{D42A27DB-BD31-4B8C-83A1-F6EECF244321}">
                <p14:modId xmlns:p14="http://schemas.microsoft.com/office/powerpoint/2010/main" xmlns="" val="2210446945"/>
              </p:ext>
            </p:extLst>
          </p:nvPr>
        </p:nvGraphicFramePr>
        <p:xfrm>
          <a:off x="0" y="0"/>
          <a:ext cx="15120000" cy="10755900"/>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28550">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OLENYA AIRBASE, SRN</a:t>
                      </a:r>
                      <a:endParaRPr sz="2000" b="1" dirty="0"/>
                    </a:p>
                    <a:p>
                      <a:pPr marL="0" lvl="0" indent="0" algn="l" rtl="0">
                        <a:spcBef>
                          <a:spcPts val="0"/>
                        </a:spcBef>
                        <a:spcAft>
                          <a:spcPts val="0"/>
                        </a:spcAft>
                        <a:buNone/>
                      </a:pPr>
                      <a:r>
                        <a:rPr lang="fr" sz="2000" b="1" dirty="0"/>
                        <a:t>BATTLE DAMAGE ASSESSMENT GRAPHIC [X]</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 CLASSIFIED </a:t>
                      </a:r>
                    </a:p>
                    <a:p>
                      <a:pPr marL="0" lvl="0" indent="0" algn="ctr" rtl="0">
                        <a:spcBef>
                          <a:spcPts val="0"/>
                        </a:spcBef>
                        <a:spcAft>
                          <a:spcPts val="0"/>
                        </a:spcAft>
                        <a:buNone/>
                      </a:pPr>
                      <a:r>
                        <a:rPr lang="en-US" sz="1900" b="1" dirty="0"/>
                        <a:t>REL TO CJTF-23</a:t>
                      </a:r>
                      <a:endParaRPr sz="19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14600">
                <a:tc vMerge="1">
                  <a:txBody>
                    <a:bodyPr/>
                    <a:lstStyle/>
                    <a:p>
                      <a:endParaRPr lang="nb-NO"/>
                    </a:p>
                  </a:txBody>
                  <a:tcPr/>
                </a:tc>
                <a:tc>
                  <a:txBody>
                    <a:bodyPr/>
                    <a:lstStyle/>
                    <a:p>
                      <a:pPr marL="0" lvl="0" indent="0" algn="l" rtl="0">
                        <a:spcBef>
                          <a:spcPts val="0"/>
                        </a:spcBef>
                        <a:spcAft>
                          <a:spcPts val="0"/>
                        </a:spcAft>
                        <a:buNone/>
                      </a:pPr>
                      <a:r>
                        <a:rPr lang="nb-NO" sz="1500" b="1" dirty="0"/>
                        <a:t>BE:SRNTGT004  CATCODE: 3</a:t>
                      </a:r>
                    </a:p>
                    <a:p>
                      <a:pPr marL="0" lvl="0" indent="0" algn="l" rtl="0">
                        <a:spcBef>
                          <a:spcPts val="0"/>
                        </a:spcBef>
                        <a:spcAft>
                          <a:spcPts val="0"/>
                        </a:spcAft>
                        <a:buNone/>
                      </a:pPr>
                      <a:r>
                        <a:rPr lang="nb-NO" sz="1500" b="1" dirty="0"/>
                        <a:t>MIDB GEO: N 68 46.936 E 032 44.996 </a:t>
                      </a:r>
                    </a:p>
                    <a:p>
                      <a:pPr marL="0" lvl="0" indent="0" algn="l" rtl="0">
                        <a:spcBef>
                          <a:spcPts val="0"/>
                        </a:spcBef>
                        <a:spcAft>
                          <a:spcPts val="0"/>
                        </a:spcAft>
                        <a:buNone/>
                      </a:pPr>
                      <a:r>
                        <a:rPr lang="nb-NO" sz="1500" b="1" dirty="0"/>
                        <a:t>ICOD: 2011-07-01 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endParaRPr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848850">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58" name="Google Shape;258;p26"/>
          <p:cNvGrpSpPr/>
          <p:nvPr/>
        </p:nvGrpSpPr>
        <p:grpSpPr>
          <a:xfrm>
            <a:off x="207725" y="2629564"/>
            <a:ext cx="519600" cy="1236436"/>
            <a:chOff x="4246325" y="4458364"/>
            <a:chExt cx="519600" cy="1236436"/>
          </a:xfrm>
        </p:grpSpPr>
        <p:cxnSp>
          <p:nvCxnSpPr>
            <p:cNvPr id="259" name="Google Shape;259;p26"/>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260" name="Google Shape;260;p26"/>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dirty="0">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dirty="0">
                <a:solidFill>
                  <a:schemeClr val="dk1"/>
                </a:solidFill>
              </a:endParaRPr>
            </a:p>
            <a:p>
              <a:pPr marL="0" lvl="0" indent="0" algn="ctr" rtl="0">
                <a:spcBef>
                  <a:spcPts val="0"/>
                </a:spcBef>
                <a:spcAft>
                  <a:spcPts val="0"/>
                </a:spcAft>
                <a:buNone/>
              </a:pPr>
              <a:r>
                <a:rPr lang="fr" b="1" dirty="0">
                  <a:solidFill>
                    <a:schemeClr val="dk1"/>
                  </a:solidFill>
                </a:rPr>
                <a:t>DPI:[XXXXXX]</a:t>
              </a:r>
              <a:endParaRPr b="1" dirty="0">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141525"/>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dirty="0"/>
              <a:t>BDA REMARK: </a:t>
            </a:r>
            <a:r>
              <a:rPr lang="en-US" sz="1600" b="1" dirty="0"/>
              <a:t>OPAC CLASSIFIED REL TO CJTF-23</a:t>
            </a:r>
            <a:r>
              <a:rPr lang="fr" sz="1600" b="1" dirty="0"/>
              <a:t> [DISSEMINATION]</a:t>
            </a:r>
            <a:r>
              <a:rPr lang="fr" b="1" dirty="0"/>
              <a:t> </a:t>
            </a:r>
            <a:r>
              <a:rPr lang="fr" dirty="0"/>
              <a:t>Assessment: Physical Damage/change, Collateral Damage, Functional Damage/change, Munitions Effectiveness, Reattack Recommendation, Additional/Collateral Effects</a:t>
            </a:r>
            <a:endParaRPr dirty="0"/>
          </a:p>
        </p:txBody>
      </p:sp>
      <p:sp>
        <p:nvSpPr>
          <p:cNvPr id="265" name="Google Shape;265;p26"/>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t>OPAC CLASSIFIED </a:t>
            </a:r>
          </a:p>
          <a:p>
            <a:pPr marL="0" lvl="0" indent="0" algn="ctr" rtl="0">
              <a:spcBef>
                <a:spcPts val="0"/>
              </a:spcBef>
              <a:spcAft>
                <a:spcPts val="0"/>
              </a:spcAft>
              <a:buNone/>
            </a:pPr>
            <a:r>
              <a:rPr lang="en-US" b="1" dirty="0"/>
              <a:t>REL TO CJTF-23</a:t>
            </a:r>
            <a:endParaRPr b="1" dirty="0"/>
          </a:p>
        </p:txBody>
      </p:sp>
      <p:sp>
        <p:nvSpPr>
          <p:cNvPr id="266" name="Google Shape;266;p2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FF0000"/>
                </a:solidFill>
              </a:rPr>
              <a:t>OPAC CLASSIFIED</a:t>
            </a:r>
            <a:endParaRPr b="1" dirty="0">
              <a:solidFill>
                <a:srgbClr val="FF0000"/>
              </a:solidFill>
            </a:endParaRPr>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pic>
        <p:nvPicPr>
          <p:cNvPr id="5" name="Bilde 4">
            <a:extLst>
              <a:ext uri="{FF2B5EF4-FFF2-40B4-BE49-F238E27FC236}">
                <a16:creationId xmlns:a16="http://schemas.microsoft.com/office/drawing/2014/main" xmlns="" id="{A9553DEF-DBB4-E1B5-43F8-9EE9F8BCCBA2}"/>
              </a:ext>
            </a:extLst>
          </p:cNvPr>
          <p:cNvPicPr>
            <a:picLocks noChangeAspect="1"/>
          </p:cNvPicPr>
          <p:nvPr/>
        </p:nvPicPr>
        <p:blipFill>
          <a:blip r:embed="rId3">
            <a:extLst>
              <a:ext uri="{BEBA8EAE-BF5A-486C-A8C5-ECC9F3942E4B}">
                <a14:imgProps xmlns:a14="http://schemas.microsoft.com/office/drawing/2010/main" xmlns="">
                  <a14:imgLayer r:embed="rId4">
                    <a14:imgEffect>
                      <a14:colorTemperature colorTemp="4037"/>
                    </a14:imgEffect>
                    <a14:imgEffect>
                      <a14:saturation sat="0"/>
                    </a14:imgEffect>
                  </a14:imgLayer>
                </a14:imgProps>
              </a:ext>
            </a:extLst>
          </a:blip>
          <a:srcRect r="2890"/>
          <a:stretch/>
        </p:blipFill>
        <p:spPr>
          <a:xfrm>
            <a:off x="7940350" y="1907000"/>
            <a:ext cx="7179000" cy="4158352"/>
          </a:xfrm>
          <a:prstGeom prst="rect">
            <a:avLst/>
          </a:prstGeom>
        </p:spPr>
      </p:pic>
      <p:pic>
        <p:nvPicPr>
          <p:cNvPr id="6" name="Picture 1" descr="D:\GIT PROJECTS\OPAT-background\Virtual Intelligence Service only logo.PNG">
            <a:extLst>
              <a:ext uri="{FF2B5EF4-FFF2-40B4-BE49-F238E27FC236}">
                <a16:creationId xmlns:a16="http://schemas.microsoft.com/office/drawing/2014/main" xmlns="" id="{8A5E5E12-3CB3-2B67-5DB4-7E574532DE75}"/>
              </a:ext>
            </a:extLst>
          </p:cNvPr>
          <p:cNvPicPr>
            <a:picLocks noChangeAspect="1" noChangeArrowheads="1"/>
          </p:cNvPicPr>
          <p:nvPr/>
        </p:nvPicPr>
        <p:blipFill>
          <a:blip r:embed="rId5"/>
          <a:srcRect/>
          <a:stretch>
            <a:fillRect/>
          </a:stretch>
        </p:blipFill>
        <p:spPr bwMode="auto">
          <a:xfrm>
            <a:off x="0" y="0"/>
            <a:ext cx="2225675" cy="1958975"/>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extLst>
              <p:ext uri="{D42A27DB-BD31-4B8C-83A1-F6EECF244321}">
                <p14:modId xmlns:p14="http://schemas.microsoft.com/office/powerpoint/2010/main" xmlns="" val="1342654009"/>
              </p:ext>
            </p:extLst>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xmlns="" val="20000"/>
                    </a:ext>
                  </a:extLst>
                </a:gridCol>
                <a:gridCol w="3284625">
                  <a:extLst>
                    <a:ext uri="{9D8B030D-6E8A-4147-A177-3AD203B41FA5}">
                      <a16:colId xmlns:a16="http://schemas.microsoft.com/office/drawing/2014/main" xmlns="" val="20001"/>
                    </a:ext>
                  </a:extLst>
                </a:gridCol>
                <a:gridCol w="7759450">
                  <a:extLst>
                    <a:ext uri="{9D8B030D-6E8A-4147-A177-3AD203B41FA5}">
                      <a16:colId xmlns:a16="http://schemas.microsoft.com/office/drawing/2014/main" xmlns="" val="20002"/>
                    </a:ext>
                  </a:extLst>
                </a:gridCol>
              </a:tblGrid>
              <a:tr h="520700">
                <a:tc>
                  <a:txBody>
                    <a:bodyPr/>
                    <a:lstStyle/>
                    <a:p>
                      <a:pPr marL="0" lvl="0" indent="0" algn="ctr" rtl="0">
                        <a:spcBef>
                          <a:spcPts val="0"/>
                        </a:spcBef>
                        <a:spcAft>
                          <a:spcPts val="0"/>
                        </a:spcAft>
                        <a:buNone/>
                      </a:pPr>
                      <a:r>
                        <a:rPr lang="fr" sz="1600" b="1" dirty="0">
                          <a:solidFill>
                            <a:schemeClr val="lt1"/>
                          </a:solidFill>
                        </a:rPr>
                        <a:t>ACRONYM</a:t>
                      </a:r>
                      <a:endParaRPr sz="1600" b="1" dirty="0">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446300">
                <a:tc>
                  <a:txBody>
                    <a:bodyPr/>
                    <a:lstStyle/>
                    <a:p>
                      <a:pPr marL="0" lvl="0" indent="0" algn="ctr" rtl="0">
                        <a:spcBef>
                          <a:spcPts val="0"/>
                        </a:spcBef>
                        <a:spcAft>
                          <a:spcPts val="0"/>
                        </a:spcAft>
                        <a:buNone/>
                      </a:pPr>
                      <a:r>
                        <a:rPr lang="fr" b="1" dirty="0"/>
                        <a:t>PIPI</a:t>
                      </a:r>
                      <a:endParaRPr b="1"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pic>
        <p:nvPicPr>
          <p:cNvPr id="2" name="Picture 1" descr="D:\GIT PROJECTS\OPAT-background\Virtual Intelligence Service only logo.PNG">
            <a:extLst>
              <a:ext uri="{FF2B5EF4-FFF2-40B4-BE49-F238E27FC236}">
                <a16:creationId xmlns:a16="http://schemas.microsoft.com/office/drawing/2014/main" xmlns="" id="{2099A158-694C-2726-D290-8B22F7C8F759}"/>
              </a:ext>
            </a:extLst>
          </p:cNvPr>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280"/>
        <p:cNvGrpSpPr/>
        <p:nvPr/>
      </p:nvGrpSpPr>
      <p:grpSpPr>
        <a:xfrm>
          <a:off x="0" y="0"/>
          <a:ext cx="0" cy="0"/>
          <a:chOff x="0" y="0"/>
          <a:chExt cx="0" cy="0"/>
        </a:xfrm>
      </p:grpSpPr>
      <p:sp>
        <p:nvSpPr>
          <p:cNvPr id="281" name="Google Shape;281;p28"/>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TARGET CATEGORIES</a:t>
            </a:r>
            <a:endParaRPr sz="4200" b="1" u="sng">
              <a:solidFill>
                <a:schemeClr val="dk1"/>
              </a:solidFill>
            </a:endParaRPr>
          </a:p>
        </p:txBody>
      </p:sp>
      <p:graphicFrame>
        <p:nvGraphicFramePr>
          <p:cNvPr id="282" name="Google Shape;282;p28"/>
          <p:cNvGraphicFramePr/>
          <p:nvPr/>
        </p:nvGraphicFramePr>
        <p:xfrm>
          <a:off x="0" y="1936050"/>
          <a:ext cx="15120025" cy="8756000"/>
        </p:xfrm>
        <a:graphic>
          <a:graphicData uri="http://schemas.openxmlformats.org/drawingml/2006/table">
            <a:tbl>
              <a:tblPr>
                <a:noFill/>
                <a:tableStyleId>{85EE82D6-AF98-40BB-A63E-5EA55E4C3481}</a:tableStyleId>
              </a:tblPr>
              <a:tblGrid>
                <a:gridCol w="1521725">
                  <a:extLst>
                    <a:ext uri="{9D8B030D-6E8A-4147-A177-3AD203B41FA5}">
                      <a16:colId xmlns:a16="http://schemas.microsoft.com/office/drawing/2014/main" xmlns="" val="20000"/>
                    </a:ext>
                  </a:extLst>
                </a:gridCol>
                <a:gridCol w="3755725">
                  <a:extLst>
                    <a:ext uri="{9D8B030D-6E8A-4147-A177-3AD203B41FA5}">
                      <a16:colId xmlns:a16="http://schemas.microsoft.com/office/drawing/2014/main" xmlns="" val="20001"/>
                    </a:ext>
                  </a:extLst>
                </a:gridCol>
                <a:gridCol w="9842575">
                  <a:extLst>
                    <a:ext uri="{9D8B030D-6E8A-4147-A177-3AD203B41FA5}">
                      <a16:colId xmlns:a16="http://schemas.microsoft.com/office/drawing/2014/main" xmlns="" val="20002"/>
                    </a:ext>
                  </a:extLst>
                </a:gridCol>
              </a:tblGrid>
              <a:tr h="875600">
                <a:tc>
                  <a:txBody>
                    <a:bodyPr/>
                    <a:lstStyle/>
                    <a:p>
                      <a:pPr marL="0" lvl="0" indent="0" algn="ctr" rtl="0">
                        <a:lnSpc>
                          <a:spcPct val="115000"/>
                        </a:lnSpc>
                        <a:spcBef>
                          <a:spcPts val="0"/>
                        </a:spcBef>
                        <a:spcAft>
                          <a:spcPts val="0"/>
                        </a:spcAft>
                        <a:buNone/>
                      </a:pPr>
                      <a:r>
                        <a:rPr lang="fr" sz="1800" b="1">
                          <a:solidFill>
                            <a:srgbClr val="FFFFFF"/>
                          </a:solidFill>
                        </a:rPr>
                        <a:t>First Digit</a:t>
                      </a:r>
                      <a:endParaRPr sz="1800" b="1">
                        <a:solidFill>
                          <a:srgbClr val="FFFFFF"/>
                        </a:solidFill>
                      </a:endParaRPr>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000000"/>
                    </a:solidFill>
                  </a:tcPr>
                </a:tc>
                <a:tc>
                  <a:txBody>
                    <a:bodyPr/>
                    <a:lstStyle/>
                    <a:p>
                      <a:pPr marL="0" lvl="0" indent="0" algn="ctr" rtl="0">
                        <a:lnSpc>
                          <a:spcPct val="115000"/>
                        </a:lnSpc>
                        <a:spcBef>
                          <a:spcPts val="0"/>
                        </a:spcBef>
                        <a:spcAft>
                          <a:spcPts val="0"/>
                        </a:spcAft>
                        <a:buNone/>
                      </a:pPr>
                      <a:r>
                        <a:rPr lang="fr" sz="1800" b="1">
                          <a:solidFill>
                            <a:srgbClr val="FFFFFF"/>
                          </a:solidFill>
                        </a:rPr>
                        <a:t>Category Description</a:t>
                      </a:r>
                      <a:endParaRPr sz="1800" b="1">
                        <a:solidFill>
                          <a:srgbClr val="FFFFFF"/>
                        </a:solidFill>
                      </a:endParaRPr>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000000"/>
                    </a:solidFill>
                  </a:tcPr>
                </a:tc>
                <a:tc>
                  <a:txBody>
                    <a:bodyPr/>
                    <a:lstStyle/>
                    <a:p>
                      <a:pPr marL="0" lvl="0" indent="0" algn="ctr" rtl="0">
                        <a:lnSpc>
                          <a:spcPct val="115000"/>
                        </a:lnSpc>
                        <a:spcBef>
                          <a:spcPts val="0"/>
                        </a:spcBef>
                        <a:spcAft>
                          <a:spcPts val="0"/>
                        </a:spcAft>
                        <a:buNone/>
                      </a:pPr>
                      <a:r>
                        <a:rPr lang="fr" sz="1800" b="1">
                          <a:solidFill>
                            <a:srgbClr val="FFFFFF"/>
                          </a:solidFill>
                        </a:rPr>
                        <a:t>Definition</a:t>
                      </a:r>
                      <a:endParaRPr sz="1800" b="1">
                        <a:solidFill>
                          <a:srgbClr val="FFFFFF"/>
                        </a:solidFill>
                      </a:endParaRPr>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000000"/>
                    </a:solidFill>
                  </a:tcPr>
                </a:tc>
                <a:extLst>
                  <a:ext uri="{0D108BD9-81ED-4DB2-BD59-A6C34878D82A}">
                    <a16:rowId xmlns:a16="http://schemas.microsoft.com/office/drawing/2014/main" xmlns="" val="10000"/>
                  </a:ext>
                </a:extLst>
              </a:tr>
              <a:tr h="875600">
                <a:tc>
                  <a:txBody>
                    <a:bodyPr/>
                    <a:lstStyle/>
                    <a:p>
                      <a:pPr marL="0" lvl="0" indent="0" algn="ctr" rtl="0">
                        <a:lnSpc>
                          <a:spcPct val="115000"/>
                        </a:lnSpc>
                        <a:spcBef>
                          <a:spcPts val="0"/>
                        </a:spcBef>
                        <a:spcAft>
                          <a:spcPts val="0"/>
                        </a:spcAft>
                        <a:buNone/>
                      </a:pPr>
                      <a:r>
                        <a:rPr lang="fr" sz="1800" b="1"/>
                        <a:t>1</a:t>
                      </a:r>
                      <a:endParaRPr sz="1800" b="1"/>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C2DD8D"/>
                    </a:solidFill>
                  </a:tcPr>
                </a:tc>
                <a:tc>
                  <a:txBody>
                    <a:bodyPr/>
                    <a:lstStyle/>
                    <a:p>
                      <a:pPr marL="0" lvl="0" indent="0" algn="ctr" rtl="0">
                        <a:lnSpc>
                          <a:spcPct val="115000"/>
                        </a:lnSpc>
                        <a:spcBef>
                          <a:spcPts val="0"/>
                        </a:spcBef>
                        <a:spcAft>
                          <a:spcPts val="0"/>
                        </a:spcAft>
                        <a:buNone/>
                      </a:pPr>
                      <a:r>
                        <a:rPr lang="fr" sz="1800" b="1"/>
                        <a:t>Military Installations</a:t>
                      </a:r>
                      <a:endParaRPr sz="1800" b="1"/>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C2DD8D"/>
                    </a:solidFill>
                  </a:tcPr>
                </a:tc>
                <a:tc>
                  <a:txBody>
                    <a:bodyPr/>
                    <a:lstStyle/>
                    <a:p>
                      <a:pPr marL="0" lvl="0" indent="0" algn="l" rtl="0">
                        <a:lnSpc>
                          <a:spcPct val="115000"/>
                        </a:lnSpc>
                        <a:spcBef>
                          <a:spcPts val="0"/>
                        </a:spcBef>
                        <a:spcAft>
                          <a:spcPts val="0"/>
                        </a:spcAft>
                        <a:buNone/>
                      </a:pPr>
                      <a:r>
                        <a:rPr lang="fr" sz="1800"/>
                        <a:t>Facilities supporting military operations, including bases, hospitals, and storage.</a:t>
                      </a:r>
                      <a:endParaRPr sz="1800"/>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C2DD8D"/>
                    </a:solidFill>
                  </a:tcPr>
                </a:tc>
                <a:extLst>
                  <a:ext uri="{0D108BD9-81ED-4DB2-BD59-A6C34878D82A}">
                    <a16:rowId xmlns:a16="http://schemas.microsoft.com/office/drawing/2014/main" xmlns="" val="10001"/>
                  </a:ext>
                </a:extLst>
              </a:tr>
              <a:tr h="875600">
                <a:tc>
                  <a:txBody>
                    <a:bodyPr/>
                    <a:lstStyle/>
                    <a:p>
                      <a:pPr marL="0" lvl="0" indent="0" algn="ctr" rtl="0">
                        <a:lnSpc>
                          <a:spcPct val="115000"/>
                        </a:lnSpc>
                        <a:spcBef>
                          <a:spcPts val="0"/>
                        </a:spcBef>
                        <a:spcAft>
                          <a:spcPts val="0"/>
                        </a:spcAft>
                        <a:buNone/>
                      </a:pPr>
                      <a:r>
                        <a:rPr lang="fr" sz="1800" b="1"/>
                        <a:t>2</a:t>
                      </a:r>
                      <a:endParaRPr sz="1800" b="1"/>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65B3FF"/>
                    </a:solidFill>
                  </a:tcPr>
                </a:tc>
                <a:tc>
                  <a:txBody>
                    <a:bodyPr/>
                    <a:lstStyle/>
                    <a:p>
                      <a:pPr marL="0" lvl="0" indent="0" algn="ctr" rtl="0">
                        <a:lnSpc>
                          <a:spcPct val="115000"/>
                        </a:lnSpc>
                        <a:spcBef>
                          <a:spcPts val="0"/>
                        </a:spcBef>
                        <a:spcAft>
                          <a:spcPts val="0"/>
                        </a:spcAft>
                        <a:buNone/>
                      </a:pPr>
                      <a:r>
                        <a:rPr lang="fr" sz="1800" b="1"/>
                        <a:t>Energy and Utilities</a:t>
                      </a:r>
                      <a:endParaRPr sz="1800" b="1"/>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65B3FF"/>
                    </a:solidFill>
                  </a:tcPr>
                </a:tc>
                <a:tc>
                  <a:txBody>
                    <a:bodyPr/>
                    <a:lstStyle/>
                    <a:p>
                      <a:pPr marL="0" lvl="0" indent="0" algn="l" rtl="0">
                        <a:lnSpc>
                          <a:spcPct val="115000"/>
                        </a:lnSpc>
                        <a:spcBef>
                          <a:spcPts val="0"/>
                        </a:spcBef>
                        <a:spcAft>
                          <a:spcPts val="0"/>
                        </a:spcAft>
                        <a:buNone/>
                      </a:pPr>
                      <a:r>
                        <a:rPr lang="fr" sz="1800"/>
                        <a:t>Infrastructure supporting energy production, storage, and distribution, including water and gas.</a:t>
                      </a:r>
                      <a:endParaRPr sz="1800"/>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65B3FF"/>
                    </a:solidFill>
                  </a:tcPr>
                </a:tc>
                <a:extLst>
                  <a:ext uri="{0D108BD9-81ED-4DB2-BD59-A6C34878D82A}">
                    <a16:rowId xmlns:a16="http://schemas.microsoft.com/office/drawing/2014/main" xmlns="" val="10002"/>
                  </a:ext>
                </a:extLst>
              </a:tr>
              <a:tr h="875600">
                <a:tc>
                  <a:txBody>
                    <a:bodyPr/>
                    <a:lstStyle/>
                    <a:p>
                      <a:pPr marL="0" lvl="0" indent="0" algn="ctr" rtl="0">
                        <a:lnSpc>
                          <a:spcPct val="115000"/>
                        </a:lnSpc>
                        <a:spcBef>
                          <a:spcPts val="0"/>
                        </a:spcBef>
                        <a:spcAft>
                          <a:spcPts val="0"/>
                        </a:spcAft>
                        <a:buNone/>
                      </a:pPr>
                      <a:r>
                        <a:rPr lang="fr" sz="1800" b="1"/>
                        <a:t>3</a:t>
                      </a:r>
                      <a:endParaRPr sz="1800" b="1"/>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F3A068"/>
                    </a:solidFill>
                  </a:tcPr>
                </a:tc>
                <a:tc>
                  <a:txBody>
                    <a:bodyPr/>
                    <a:lstStyle/>
                    <a:p>
                      <a:pPr marL="0" lvl="0" indent="0" algn="ctr" rtl="0">
                        <a:lnSpc>
                          <a:spcPct val="115000"/>
                        </a:lnSpc>
                        <a:spcBef>
                          <a:spcPts val="0"/>
                        </a:spcBef>
                        <a:spcAft>
                          <a:spcPts val="0"/>
                        </a:spcAft>
                        <a:buNone/>
                      </a:pPr>
                      <a:r>
                        <a:rPr lang="fr" sz="1800" b="1"/>
                        <a:t>Transportation Infrastructure</a:t>
                      </a:r>
                      <a:endParaRPr sz="1800" b="1"/>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F3A068"/>
                    </a:solidFill>
                  </a:tcPr>
                </a:tc>
                <a:tc>
                  <a:txBody>
                    <a:bodyPr/>
                    <a:lstStyle/>
                    <a:p>
                      <a:pPr marL="0" lvl="0" indent="0" algn="l" rtl="0">
                        <a:lnSpc>
                          <a:spcPct val="115000"/>
                        </a:lnSpc>
                        <a:spcBef>
                          <a:spcPts val="0"/>
                        </a:spcBef>
                        <a:spcAft>
                          <a:spcPts val="0"/>
                        </a:spcAft>
                        <a:buNone/>
                      </a:pPr>
                      <a:r>
                        <a:rPr lang="fr" sz="1800"/>
                        <a:t>Systems supporting the movement of goods and people, including air, sea, rail, and road transport.</a:t>
                      </a:r>
                      <a:endParaRPr sz="1800"/>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F3A068"/>
                    </a:solidFill>
                  </a:tcPr>
                </a:tc>
                <a:extLst>
                  <a:ext uri="{0D108BD9-81ED-4DB2-BD59-A6C34878D82A}">
                    <a16:rowId xmlns:a16="http://schemas.microsoft.com/office/drawing/2014/main" xmlns="" val="10003"/>
                  </a:ext>
                </a:extLst>
              </a:tr>
              <a:tr h="875600">
                <a:tc>
                  <a:txBody>
                    <a:bodyPr/>
                    <a:lstStyle/>
                    <a:p>
                      <a:pPr marL="0" lvl="0" indent="0" algn="ctr" rtl="0">
                        <a:lnSpc>
                          <a:spcPct val="115000"/>
                        </a:lnSpc>
                        <a:spcBef>
                          <a:spcPts val="0"/>
                        </a:spcBef>
                        <a:spcAft>
                          <a:spcPts val="0"/>
                        </a:spcAft>
                        <a:buNone/>
                      </a:pPr>
                      <a:r>
                        <a:rPr lang="fr" sz="1800" b="1"/>
                        <a:t>4</a:t>
                      </a:r>
                      <a:endParaRPr sz="1800" b="1"/>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0061C8"/>
                    </a:solidFill>
                  </a:tcPr>
                </a:tc>
                <a:tc>
                  <a:txBody>
                    <a:bodyPr/>
                    <a:lstStyle/>
                    <a:p>
                      <a:pPr marL="0" lvl="0" indent="0" algn="ctr" rtl="0">
                        <a:lnSpc>
                          <a:spcPct val="115000"/>
                        </a:lnSpc>
                        <a:spcBef>
                          <a:spcPts val="0"/>
                        </a:spcBef>
                        <a:spcAft>
                          <a:spcPts val="0"/>
                        </a:spcAft>
                        <a:buNone/>
                      </a:pPr>
                      <a:r>
                        <a:rPr lang="fr" sz="1800" b="1"/>
                        <a:t>Communication and Surveillance</a:t>
                      </a:r>
                      <a:endParaRPr sz="1800" b="1"/>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0061C8"/>
                    </a:solidFill>
                  </a:tcPr>
                </a:tc>
                <a:tc>
                  <a:txBody>
                    <a:bodyPr/>
                    <a:lstStyle/>
                    <a:p>
                      <a:pPr marL="0" lvl="0" indent="0" algn="l" rtl="0">
                        <a:lnSpc>
                          <a:spcPct val="115000"/>
                        </a:lnSpc>
                        <a:spcBef>
                          <a:spcPts val="0"/>
                        </a:spcBef>
                        <a:spcAft>
                          <a:spcPts val="0"/>
                        </a:spcAft>
                        <a:buNone/>
                      </a:pPr>
                      <a:r>
                        <a:rPr lang="fr" sz="1800"/>
                        <a:t>Systems for communication and intelligence gathering to support military and civilian security.</a:t>
                      </a:r>
                      <a:endParaRPr sz="1800"/>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0061C8"/>
                    </a:solidFill>
                  </a:tcPr>
                </a:tc>
                <a:extLst>
                  <a:ext uri="{0D108BD9-81ED-4DB2-BD59-A6C34878D82A}">
                    <a16:rowId xmlns:a16="http://schemas.microsoft.com/office/drawing/2014/main" xmlns="" val="10004"/>
                  </a:ext>
                </a:extLst>
              </a:tr>
              <a:tr h="875600">
                <a:tc>
                  <a:txBody>
                    <a:bodyPr/>
                    <a:lstStyle/>
                    <a:p>
                      <a:pPr marL="0" lvl="0" indent="0" algn="ctr" rtl="0">
                        <a:lnSpc>
                          <a:spcPct val="115000"/>
                        </a:lnSpc>
                        <a:spcBef>
                          <a:spcPts val="0"/>
                        </a:spcBef>
                        <a:spcAft>
                          <a:spcPts val="0"/>
                        </a:spcAft>
                        <a:buNone/>
                      </a:pPr>
                      <a:r>
                        <a:rPr lang="fr" sz="1800" b="1"/>
                        <a:t>5</a:t>
                      </a:r>
                      <a:endParaRPr sz="1800" b="1"/>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9E9E9E"/>
                    </a:solidFill>
                  </a:tcPr>
                </a:tc>
                <a:tc>
                  <a:txBody>
                    <a:bodyPr/>
                    <a:lstStyle/>
                    <a:p>
                      <a:pPr marL="0" lvl="0" indent="0" algn="ctr" rtl="0">
                        <a:lnSpc>
                          <a:spcPct val="115000"/>
                        </a:lnSpc>
                        <a:spcBef>
                          <a:spcPts val="0"/>
                        </a:spcBef>
                        <a:spcAft>
                          <a:spcPts val="0"/>
                        </a:spcAft>
                        <a:buNone/>
                      </a:pPr>
                      <a:r>
                        <a:rPr lang="fr" sz="1800" b="1"/>
                        <a:t>Industrial Facilities</a:t>
                      </a:r>
                      <a:endParaRPr sz="1800" b="1"/>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9E9E9E"/>
                    </a:solidFill>
                  </a:tcPr>
                </a:tc>
                <a:tc>
                  <a:txBody>
                    <a:bodyPr/>
                    <a:lstStyle/>
                    <a:p>
                      <a:pPr marL="0" lvl="0" indent="0" algn="l" rtl="0">
                        <a:lnSpc>
                          <a:spcPct val="115000"/>
                        </a:lnSpc>
                        <a:spcBef>
                          <a:spcPts val="0"/>
                        </a:spcBef>
                        <a:spcAft>
                          <a:spcPts val="0"/>
                        </a:spcAft>
                        <a:buNone/>
                      </a:pPr>
                      <a:r>
                        <a:rPr lang="fr" sz="1800"/>
                        <a:t>Facilities involved in the production of goods and services, particularly for national defense.</a:t>
                      </a:r>
                      <a:endParaRPr sz="1800"/>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9E9E9E"/>
                    </a:solidFill>
                  </a:tcPr>
                </a:tc>
                <a:extLst>
                  <a:ext uri="{0D108BD9-81ED-4DB2-BD59-A6C34878D82A}">
                    <a16:rowId xmlns:a16="http://schemas.microsoft.com/office/drawing/2014/main" xmlns="" val="10005"/>
                  </a:ext>
                </a:extLst>
              </a:tr>
              <a:tr h="875600">
                <a:tc>
                  <a:txBody>
                    <a:bodyPr/>
                    <a:lstStyle/>
                    <a:p>
                      <a:pPr marL="0" lvl="0" indent="0" algn="ctr" rtl="0">
                        <a:lnSpc>
                          <a:spcPct val="115000"/>
                        </a:lnSpc>
                        <a:spcBef>
                          <a:spcPts val="0"/>
                        </a:spcBef>
                        <a:spcAft>
                          <a:spcPts val="0"/>
                        </a:spcAft>
                        <a:buNone/>
                      </a:pPr>
                      <a:r>
                        <a:rPr lang="fr" sz="1800" b="1"/>
                        <a:t>6</a:t>
                      </a:r>
                      <a:endParaRPr sz="1800" b="1"/>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674EA7"/>
                    </a:solidFill>
                  </a:tcPr>
                </a:tc>
                <a:tc>
                  <a:txBody>
                    <a:bodyPr/>
                    <a:lstStyle/>
                    <a:p>
                      <a:pPr marL="0" lvl="0" indent="0" algn="ctr" rtl="0">
                        <a:lnSpc>
                          <a:spcPct val="115000"/>
                        </a:lnSpc>
                        <a:spcBef>
                          <a:spcPts val="0"/>
                        </a:spcBef>
                        <a:spcAft>
                          <a:spcPts val="0"/>
                        </a:spcAft>
                        <a:buNone/>
                      </a:pPr>
                      <a:r>
                        <a:rPr lang="fr" sz="1800" b="1"/>
                        <a:t>Government and Civilian Infrastructure</a:t>
                      </a:r>
                      <a:endParaRPr sz="1800" b="1"/>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674EA7"/>
                    </a:solidFill>
                  </a:tcPr>
                </a:tc>
                <a:tc>
                  <a:txBody>
                    <a:bodyPr/>
                    <a:lstStyle/>
                    <a:p>
                      <a:pPr marL="0" lvl="0" indent="0" algn="l" rtl="0">
                        <a:lnSpc>
                          <a:spcPct val="115000"/>
                        </a:lnSpc>
                        <a:spcBef>
                          <a:spcPts val="0"/>
                        </a:spcBef>
                        <a:spcAft>
                          <a:spcPts val="0"/>
                        </a:spcAft>
                        <a:buNone/>
                      </a:pPr>
                      <a:r>
                        <a:rPr lang="fr" sz="1800"/>
                        <a:t>Infrastructure supporting government functions, public safety, and essential services.</a:t>
                      </a:r>
                      <a:endParaRPr sz="1800"/>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674EA7"/>
                    </a:solidFill>
                  </a:tcPr>
                </a:tc>
                <a:extLst>
                  <a:ext uri="{0D108BD9-81ED-4DB2-BD59-A6C34878D82A}">
                    <a16:rowId xmlns:a16="http://schemas.microsoft.com/office/drawing/2014/main" xmlns="" val="10006"/>
                  </a:ext>
                </a:extLst>
              </a:tr>
              <a:tr h="875600">
                <a:tc>
                  <a:txBody>
                    <a:bodyPr/>
                    <a:lstStyle/>
                    <a:p>
                      <a:pPr marL="0" lvl="0" indent="0" algn="ctr" rtl="0">
                        <a:lnSpc>
                          <a:spcPct val="115000"/>
                        </a:lnSpc>
                        <a:spcBef>
                          <a:spcPts val="0"/>
                        </a:spcBef>
                        <a:spcAft>
                          <a:spcPts val="0"/>
                        </a:spcAft>
                        <a:buNone/>
                      </a:pPr>
                      <a:r>
                        <a:rPr lang="fr" sz="1800" b="1"/>
                        <a:t>7</a:t>
                      </a:r>
                      <a:endParaRPr sz="1800" b="1"/>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63A666"/>
                    </a:solidFill>
                  </a:tcPr>
                </a:tc>
                <a:tc>
                  <a:txBody>
                    <a:bodyPr/>
                    <a:lstStyle/>
                    <a:p>
                      <a:pPr marL="0" lvl="0" indent="0" algn="ctr" rtl="0">
                        <a:lnSpc>
                          <a:spcPct val="115000"/>
                        </a:lnSpc>
                        <a:spcBef>
                          <a:spcPts val="0"/>
                        </a:spcBef>
                        <a:spcAft>
                          <a:spcPts val="0"/>
                        </a:spcAft>
                        <a:buNone/>
                      </a:pPr>
                      <a:r>
                        <a:rPr lang="fr" sz="1800" b="1"/>
                        <a:t>Military Equipment</a:t>
                      </a:r>
                      <a:endParaRPr sz="1800" b="1"/>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63A666"/>
                    </a:solidFill>
                  </a:tcPr>
                </a:tc>
                <a:tc>
                  <a:txBody>
                    <a:bodyPr/>
                    <a:lstStyle/>
                    <a:p>
                      <a:pPr marL="0" lvl="0" indent="0" algn="l" rtl="0">
                        <a:lnSpc>
                          <a:spcPct val="115000"/>
                        </a:lnSpc>
                        <a:spcBef>
                          <a:spcPts val="0"/>
                        </a:spcBef>
                        <a:spcAft>
                          <a:spcPts val="0"/>
                        </a:spcAft>
                        <a:buNone/>
                      </a:pPr>
                      <a:r>
                        <a:rPr lang="fr" sz="1800"/>
                        <a:t>Equipment used by military forces, including vehicles, aircraft, and weapons.</a:t>
                      </a:r>
                      <a:endParaRPr sz="1800"/>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63A666"/>
                    </a:solidFill>
                  </a:tcPr>
                </a:tc>
                <a:extLst>
                  <a:ext uri="{0D108BD9-81ED-4DB2-BD59-A6C34878D82A}">
                    <a16:rowId xmlns:a16="http://schemas.microsoft.com/office/drawing/2014/main" xmlns="" val="10007"/>
                  </a:ext>
                </a:extLst>
              </a:tr>
              <a:tr h="875600">
                <a:tc>
                  <a:txBody>
                    <a:bodyPr/>
                    <a:lstStyle/>
                    <a:p>
                      <a:pPr marL="0" lvl="0" indent="0" algn="ctr" rtl="0">
                        <a:lnSpc>
                          <a:spcPct val="115000"/>
                        </a:lnSpc>
                        <a:spcBef>
                          <a:spcPts val="0"/>
                        </a:spcBef>
                        <a:spcAft>
                          <a:spcPts val="0"/>
                        </a:spcAft>
                        <a:buNone/>
                      </a:pPr>
                      <a:r>
                        <a:rPr lang="fr" sz="1800" b="1"/>
                        <a:t>8</a:t>
                      </a:r>
                      <a:endParaRPr sz="1800" b="1"/>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F1C232"/>
                    </a:solidFill>
                  </a:tcPr>
                </a:tc>
                <a:tc>
                  <a:txBody>
                    <a:bodyPr/>
                    <a:lstStyle/>
                    <a:p>
                      <a:pPr marL="0" lvl="0" indent="0" algn="ctr" rtl="0">
                        <a:lnSpc>
                          <a:spcPct val="115000"/>
                        </a:lnSpc>
                        <a:spcBef>
                          <a:spcPts val="0"/>
                        </a:spcBef>
                        <a:spcAft>
                          <a:spcPts val="0"/>
                        </a:spcAft>
                        <a:buNone/>
                      </a:pPr>
                      <a:r>
                        <a:rPr lang="fr" sz="1800" b="1"/>
                        <a:t>Environmental and Cultural Sites</a:t>
                      </a:r>
                      <a:endParaRPr sz="1800" b="1"/>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F1C232"/>
                    </a:solidFill>
                  </a:tcPr>
                </a:tc>
                <a:tc>
                  <a:txBody>
                    <a:bodyPr/>
                    <a:lstStyle/>
                    <a:p>
                      <a:pPr marL="0" lvl="0" indent="0" algn="l" rtl="0">
                        <a:lnSpc>
                          <a:spcPct val="115000"/>
                        </a:lnSpc>
                        <a:spcBef>
                          <a:spcPts val="0"/>
                        </a:spcBef>
                        <a:spcAft>
                          <a:spcPts val="0"/>
                        </a:spcAft>
                        <a:buNone/>
                      </a:pPr>
                      <a:r>
                        <a:rPr lang="fr" sz="1800"/>
                        <a:t>Locations and resources critical for ecological conservation and cultural preservation.</a:t>
                      </a:r>
                      <a:endParaRPr sz="1800"/>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F1C232"/>
                    </a:solidFill>
                  </a:tcPr>
                </a:tc>
                <a:extLst>
                  <a:ext uri="{0D108BD9-81ED-4DB2-BD59-A6C34878D82A}">
                    <a16:rowId xmlns:a16="http://schemas.microsoft.com/office/drawing/2014/main" xmlns="" val="10008"/>
                  </a:ext>
                </a:extLst>
              </a:tr>
              <a:tr h="875600">
                <a:tc>
                  <a:txBody>
                    <a:bodyPr/>
                    <a:lstStyle/>
                    <a:p>
                      <a:pPr marL="0" lvl="0" indent="0" algn="ctr" rtl="0">
                        <a:lnSpc>
                          <a:spcPct val="115000"/>
                        </a:lnSpc>
                        <a:spcBef>
                          <a:spcPts val="0"/>
                        </a:spcBef>
                        <a:spcAft>
                          <a:spcPts val="0"/>
                        </a:spcAft>
                        <a:buNone/>
                      </a:pPr>
                      <a:r>
                        <a:rPr lang="fr" sz="1800" b="1"/>
                        <a:t>9</a:t>
                      </a:r>
                      <a:endParaRPr sz="1800" b="1"/>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A64D79"/>
                    </a:solidFill>
                  </a:tcPr>
                </a:tc>
                <a:tc>
                  <a:txBody>
                    <a:bodyPr/>
                    <a:lstStyle/>
                    <a:p>
                      <a:pPr marL="0" lvl="0" indent="0" algn="ctr" rtl="0">
                        <a:lnSpc>
                          <a:spcPct val="115000"/>
                        </a:lnSpc>
                        <a:spcBef>
                          <a:spcPts val="0"/>
                        </a:spcBef>
                        <a:spcAft>
                          <a:spcPts val="0"/>
                        </a:spcAft>
                        <a:buNone/>
                      </a:pPr>
                      <a:r>
                        <a:rPr lang="fr" sz="1800" b="1"/>
                        <a:t>Special Facilities</a:t>
                      </a:r>
                      <a:endParaRPr sz="1800" b="1"/>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A64D79"/>
                    </a:solidFill>
                  </a:tcPr>
                </a:tc>
                <a:tc>
                  <a:txBody>
                    <a:bodyPr/>
                    <a:lstStyle/>
                    <a:p>
                      <a:pPr marL="0" lvl="0" indent="0" algn="l" rtl="0">
                        <a:lnSpc>
                          <a:spcPct val="115000"/>
                        </a:lnSpc>
                        <a:spcBef>
                          <a:spcPts val="0"/>
                        </a:spcBef>
                        <a:spcAft>
                          <a:spcPts val="0"/>
                        </a:spcAft>
                        <a:buNone/>
                      </a:pPr>
                      <a:r>
                        <a:rPr lang="fr" sz="1800"/>
                        <a:t>High-security or strategic locations for research, weapons, and other specialized operations.</a:t>
                      </a:r>
                      <a:endParaRPr sz="1800"/>
                    </a:p>
                  </a:txBody>
                  <a:tcPr marL="28575" marR="28575" marT="19050" marB="1905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A64D79"/>
                    </a:solidFill>
                  </a:tcPr>
                </a:tc>
                <a:extLst>
                  <a:ext uri="{0D108BD9-81ED-4DB2-BD59-A6C34878D82A}">
                    <a16:rowId xmlns:a16="http://schemas.microsoft.com/office/drawing/2014/main" xmlns="" val="10009"/>
                  </a:ext>
                </a:extLst>
              </a:tr>
            </a:tbl>
          </a:graphicData>
        </a:graphic>
      </p:graphicFrame>
      <p:pic>
        <p:nvPicPr>
          <p:cNvPr id="2" name="Picture 1" descr="D:\GIT PROJECTS\OPAT-background\Virtual Intelligence Service only logo.PNG">
            <a:extLst>
              <a:ext uri="{FF2B5EF4-FFF2-40B4-BE49-F238E27FC236}">
                <a16:creationId xmlns:a16="http://schemas.microsoft.com/office/drawing/2014/main" xmlns="" id="{0D31F80B-F0C6-6C58-5FA8-8F3842013127}"/>
              </a:ext>
            </a:extLst>
          </p:cNvPr>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287"/>
        <p:cNvGrpSpPr/>
        <p:nvPr/>
      </p:nvGrpSpPr>
      <p:grpSpPr>
        <a:xfrm>
          <a:off x="0" y="0"/>
          <a:ext cx="0" cy="0"/>
          <a:chOff x="0" y="0"/>
          <a:chExt cx="0" cy="0"/>
        </a:xfrm>
      </p:grpSpPr>
      <p:sp>
        <p:nvSpPr>
          <p:cNvPr id="288" name="Google Shape;288;p29"/>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TARGET SUBCATEGORIES</a:t>
            </a:r>
            <a:endParaRPr sz="4200" b="1" u="sng">
              <a:solidFill>
                <a:schemeClr val="dk1"/>
              </a:solidFill>
            </a:endParaRPr>
          </a:p>
        </p:txBody>
      </p:sp>
      <p:graphicFrame>
        <p:nvGraphicFramePr>
          <p:cNvPr id="289" name="Google Shape;289;p29"/>
          <p:cNvGraphicFramePr/>
          <p:nvPr/>
        </p:nvGraphicFramePr>
        <p:xfrm>
          <a:off x="0" y="1936500"/>
          <a:ext cx="15120025" cy="8755500"/>
        </p:xfrm>
        <a:graphic>
          <a:graphicData uri="http://schemas.openxmlformats.org/drawingml/2006/table">
            <a:tbl>
              <a:tblPr>
                <a:noFill/>
                <a:tableStyleId>{85EE82D6-AF98-40BB-A63E-5EA55E4C3481}</a:tableStyleId>
              </a:tblPr>
              <a:tblGrid>
                <a:gridCol w="1382575">
                  <a:extLst>
                    <a:ext uri="{9D8B030D-6E8A-4147-A177-3AD203B41FA5}">
                      <a16:colId xmlns:a16="http://schemas.microsoft.com/office/drawing/2014/main" xmlns="" val="20000"/>
                    </a:ext>
                  </a:extLst>
                </a:gridCol>
                <a:gridCol w="1382575">
                  <a:extLst>
                    <a:ext uri="{9D8B030D-6E8A-4147-A177-3AD203B41FA5}">
                      <a16:colId xmlns:a16="http://schemas.microsoft.com/office/drawing/2014/main" xmlns="" val="20001"/>
                    </a:ext>
                  </a:extLst>
                </a:gridCol>
                <a:gridCol w="3412300">
                  <a:extLst>
                    <a:ext uri="{9D8B030D-6E8A-4147-A177-3AD203B41FA5}">
                      <a16:colId xmlns:a16="http://schemas.microsoft.com/office/drawing/2014/main" xmlns="" val="20002"/>
                    </a:ext>
                  </a:extLst>
                </a:gridCol>
                <a:gridCol w="8942575">
                  <a:extLst>
                    <a:ext uri="{9D8B030D-6E8A-4147-A177-3AD203B41FA5}">
                      <a16:colId xmlns:a16="http://schemas.microsoft.com/office/drawing/2014/main" xmlns="" val="20003"/>
                    </a:ext>
                  </a:extLst>
                </a:gridCol>
              </a:tblGrid>
              <a:tr h="291850">
                <a:tc rowSpan="10">
                  <a:txBody>
                    <a:bodyPr/>
                    <a:lstStyle/>
                    <a:p>
                      <a:pPr marL="0" lvl="0" indent="0" algn="ctr" rtl="0">
                        <a:lnSpc>
                          <a:spcPct val="115000"/>
                        </a:lnSpc>
                        <a:spcBef>
                          <a:spcPts val="0"/>
                        </a:spcBef>
                        <a:spcAft>
                          <a:spcPts val="0"/>
                        </a:spcAft>
                        <a:buNone/>
                      </a:pPr>
                      <a:r>
                        <a:rPr lang="fr" b="1"/>
                        <a:t>1</a:t>
                      </a:r>
                      <a:endParaRPr b="1"/>
                    </a:p>
                  </a:txBody>
                  <a:tcPr marL="28575" marR="28575" marT="19050" marB="19050" anchor="ctr">
                    <a:solidFill>
                      <a:srgbClr val="C2DD8D"/>
                    </a:solidFill>
                  </a:tcPr>
                </a:tc>
                <a:tc gridSpan="2">
                  <a:txBody>
                    <a:bodyPr/>
                    <a:lstStyle/>
                    <a:p>
                      <a:pPr marL="0" lvl="0" indent="0" algn="ctr" rtl="0">
                        <a:lnSpc>
                          <a:spcPct val="115000"/>
                        </a:lnSpc>
                        <a:spcBef>
                          <a:spcPts val="0"/>
                        </a:spcBef>
                        <a:spcAft>
                          <a:spcPts val="0"/>
                        </a:spcAft>
                        <a:buNone/>
                      </a:pPr>
                      <a:r>
                        <a:rPr lang="fr" b="1"/>
                        <a:t>Military Installations</a:t>
                      </a:r>
                      <a:endParaRPr b="1"/>
                    </a:p>
                  </a:txBody>
                  <a:tcPr marL="28575" marR="28575" marT="19050" marB="19050" anchor="ctr">
                    <a:solidFill>
                      <a:srgbClr val="C2DD8D"/>
                    </a:solidFill>
                  </a:tcPr>
                </a:tc>
                <a:tc hMerge="1">
                  <a:txBody>
                    <a:bodyPr/>
                    <a:lstStyle/>
                    <a:p>
                      <a:endParaRPr lang="nb-NO"/>
                    </a:p>
                  </a:txBody>
                  <a:tcPr/>
                </a:tc>
                <a:tc>
                  <a:txBody>
                    <a:bodyPr/>
                    <a:lstStyle/>
                    <a:p>
                      <a:pPr marL="0" lvl="0" indent="0" algn="l" rtl="0">
                        <a:lnSpc>
                          <a:spcPct val="115000"/>
                        </a:lnSpc>
                        <a:spcBef>
                          <a:spcPts val="0"/>
                        </a:spcBef>
                        <a:spcAft>
                          <a:spcPts val="0"/>
                        </a:spcAft>
                        <a:buNone/>
                      </a:pPr>
                      <a:r>
                        <a:rPr lang="fr"/>
                        <a:t>Facilities supporting military operations, including bases, hospitals, and storage.</a:t>
                      </a:r>
                      <a:endParaRPr/>
                    </a:p>
                  </a:txBody>
                  <a:tcPr marL="28575" marR="28575" marT="19050" marB="19050" anchor="ctr">
                    <a:solidFill>
                      <a:srgbClr val="C2DD8D"/>
                    </a:solidFill>
                  </a:tcPr>
                </a:tc>
                <a:extLst>
                  <a:ext uri="{0D108BD9-81ED-4DB2-BD59-A6C34878D82A}">
                    <a16:rowId xmlns:a16="http://schemas.microsoft.com/office/drawing/2014/main" xmlns="" val="10000"/>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1</a:t>
                      </a:r>
                      <a:endParaRPr b="1"/>
                    </a:p>
                  </a:txBody>
                  <a:tcPr marL="28575" marR="28575" marT="19050" marB="19050" anchor="ctr">
                    <a:solidFill>
                      <a:srgbClr val="DEECC3"/>
                    </a:solidFill>
                  </a:tcPr>
                </a:tc>
                <a:tc>
                  <a:txBody>
                    <a:bodyPr/>
                    <a:lstStyle/>
                    <a:p>
                      <a:pPr marL="0" lvl="0" indent="0" algn="l" rtl="0">
                        <a:lnSpc>
                          <a:spcPct val="115000"/>
                        </a:lnSpc>
                        <a:spcBef>
                          <a:spcPts val="0"/>
                        </a:spcBef>
                        <a:spcAft>
                          <a:spcPts val="0"/>
                        </a:spcAft>
                        <a:buNone/>
                      </a:pPr>
                      <a:r>
                        <a:rPr lang="fr"/>
                        <a:t>Headquarters</a:t>
                      </a:r>
                      <a:endParaRPr/>
                    </a:p>
                  </a:txBody>
                  <a:tcPr marL="28575" marR="28575" marT="19050" marB="19050" anchor="ctr">
                    <a:solidFill>
                      <a:srgbClr val="DEECC3"/>
                    </a:solidFill>
                  </a:tcPr>
                </a:tc>
                <a:tc>
                  <a:txBody>
                    <a:bodyPr/>
                    <a:lstStyle/>
                    <a:p>
                      <a:pPr marL="0" lvl="0" indent="0" algn="l" rtl="0">
                        <a:lnSpc>
                          <a:spcPct val="115000"/>
                        </a:lnSpc>
                        <a:spcBef>
                          <a:spcPts val="0"/>
                        </a:spcBef>
                        <a:spcAft>
                          <a:spcPts val="0"/>
                        </a:spcAft>
                        <a:buNone/>
                      </a:pPr>
                      <a:r>
                        <a:rPr lang="fr"/>
                        <a:t>Central command location for military leadership and strategic decision-making.</a:t>
                      </a:r>
                      <a:endParaRPr/>
                    </a:p>
                  </a:txBody>
                  <a:tcPr marL="28575" marR="28575" marT="19050" marB="19050" anchor="ctr">
                    <a:solidFill>
                      <a:srgbClr val="DEECC3"/>
                    </a:solidFill>
                  </a:tcPr>
                </a:tc>
                <a:extLst>
                  <a:ext uri="{0D108BD9-81ED-4DB2-BD59-A6C34878D82A}">
                    <a16:rowId xmlns:a16="http://schemas.microsoft.com/office/drawing/2014/main" xmlns="" val="10001"/>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2</a:t>
                      </a:r>
                      <a:endParaRPr b="1"/>
                    </a:p>
                  </a:txBody>
                  <a:tcPr marL="28575" marR="28575" marT="19050" marB="19050" anchor="ctr">
                    <a:solidFill>
                      <a:srgbClr val="DEECC3"/>
                    </a:solidFill>
                  </a:tcPr>
                </a:tc>
                <a:tc>
                  <a:txBody>
                    <a:bodyPr/>
                    <a:lstStyle/>
                    <a:p>
                      <a:pPr marL="0" lvl="0" indent="0" algn="l" rtl="0">
                        <a:lnSpc>
                          <a:spcPct val="115000"/>
                        </a:lnSpc>
                        <a:spcBef>
                          <a:spcPts val="0"/>
                        </a:spcBef>
                        <a:spcAft>
                          <a:spcPts val="0"/>
                        </a:spcAft>
                        <a:buNone/>
                      </a:pPr>
                      <a:r>
                        <a:rPr lang="fr"/>
                        <a:t>Command and Control (C2) Centers</a:t>
                      </a:r>
                      <a:endParaRPr/>
                    </a:p>
                  </a:txBody>
                  <a:tcPr marL="28575" marR="28575" marT="19050" marB="19050" anchor="ctr">
                    <a:solidFill>
                      <a:srgbClr val="DEECC3"/>
                    </a:solidFill>
                  </a:tcPr>
                </a:tc>
                <a:tc>
                  <a:txBody>
                    <a:bodyPr/>
                    <a:lstStyle/>
                    <a:p>
                      <a:pPr marL="0" lvl="0" indent="0" algn="l" rtl="0">
                        <a:lnSpc>
                          <a:spcPct val="115000"/>
                        </a:lnSpc>
                        <a:spcBef>
                          <a:spcPts val="0"/>
                        </a:spcBef>
                        <a:spcAft>
                          <a:spcPts val="0"/>
                        </a:spcAft>
                        <a:buNone/>
                      </a:pPr>
                      <a:r>
                        <a:rPr lang="fr"/>
                        <a:t>Facilities that manage and coordinate military operations in real time.</a:t>
                      </a:r>
                      <a:endParaRPr/>
                    </a:p>
                  </a:txBody>
                  <a:tcPr marL="28575" marR="28575" marT="19050" marB="19050" anchor="ctr">
                    <a:solidFill>
                      <a:srgbClr val="DEECC3"/>
                    </a:solidFill>
                  </a:tcPr>
                </a:tc>
                <a:extLst>
                  <a:ext uri="{0D108BD9-81ED-4DB2-BD59-A6C34878D82A}">
                    <a16:rowId xmlns:a16="http://schemas.microsoft.com/office/drawing/2014/main" xmlns="" val="10002"/>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3</a:t>
                      </a:r>
                      <a:endParaRPr b="1"/>
                    </a:p>
                  </a:txBody>
                  <a:tcPr marL="28575" marR="28575" marT="19050" marB="19050" anchor="ctr">
                    <a:solidFill>
                      <a:srgbClr val="DEECC3"/>
                    </a:solidFill>
                  </a:tcPr>
                </a:tc>
                <a:tc>
                  <a:txBody>
                    <a:bodyPr/>
                    <a:lstStyle/>
                    <a:p>
                      <a:pPr marL="0" lvl="0" indent="0" algn="l" rtl="0">
                        <a:lnSpc>
                          <a:spcPct val="115000"/>
                        </a:lnSpc>
                        <a:spcBef>
                          <a:spcPts val="0"/>
                        </a:spcBef>
                        <a:spcAft>
                          <a:spcPts val="0"/>
                        </a:spcAft>
                        <a:buNone/>
                      </a:pPr>
                      <a:r>
                        <a:rPr lang="fr"/>
                        <a:t>Airfields</a:t>
                      </a:r>
                      <a:endParaRPr/>
                    </a:p>
                  </a:txBody>
                  <a:tcPr marL="28575" marR="28575" marT="19050" marB="19050" anchor="ctr">
                    <a:solidFill>
                      <a:srgbClr val="DEECC3"/>
                    </a:solidFill>
                  </a:tcPr>
                </a:tc>
                <a:tc>
                  <a:txBody>
                    <a:bodyPr/>
                    <a:lstStyle/>
                    <a:p>
                      <a:pPr marL="0" lvl="0" indent="0" algn="l" rtl="0">
                        <a:lnSpc>
                          <a:spcPct val="115000"/>
                        </a:lnSpc>
                        <a:spcBef>
                          <a:spcPts val="0"/>
                        </a:spcBef>
                        <a:spcAft>
                          <a:spcPts val="0"/>
                        </a:spcAft>
                        <a:buNone/>
                      </a:pPr>
                      <a:r>
                        <a:rPr lang="fr"/>
                        <a:t>Locations for military aircraft operations, including takeoff, landing, and storage.</a:t>
                      </a:r>
                      <a:endParaRPr/>
                    </a:p>
                  </a:txBody>
                  <a:tcPr marL="28575" marR="28575" marT="19050" marB="19050" anchor="ctr">
                    <a:solidFill>
                      <a:srgbClr val="DEECC3"/>
                    </a:solidFill>
                  </a:tcPr>
                </a:tc>
                <a:extLst>
                  <a:ext uri="{0D108BD9-81ED-4DB2-BD59-A6C34878D82A}">
                    <a16:rowId xmlns:a16="http://schemas.microsoft.com/office/drawing/2014/main" xmlns="" val="10003"/>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4</a:t>
                      </a:r>
                      <a:endParaRPr b="1"/>
                    </a:p>
                  </a:txBody>
                  <a:tcPr marL="28575" marR="28575" marT="19050" marB="19050" anchor="ctr">
                    <a:solidFill>
                      <a:srgbClr val="DEECC3"/>
                    </a:solidFill>
                  </a:tcPr>
                </a:tc>
                <a:tc>
                  <a:txBody>
                    <a:bodyPr/>
                    <a:lstStyle/>
                    <a:p>
                      <a:pPr marL="0" lvl="0" indent="0" algn="l" rtl="0">
                        <a:lnSpc>
                          <a:spcPct val="115000"/>
                        </a:lnSpc>
                        <a:spcBef>
                          <a:spcPts val="0"/>
                        </a:spcBef>
                        <a:spcAft>
                          <a:spcPts val="0"/>
                        </a:spcAft>
                        <a:buNone/>
                      </a:pPr>
                      <a:r>
                        <a:rPr lang="fr"/>
                        <a:t>Army Bases/Installations</a:t>
                      </a:r>
                      <a:endParaRPr/>
                    </a:p>
                  </a:txBody>
                  <a:tcPr marL="28575" marR="28575" marT="19050" marB="19050" anchor="ctr">
                    <a:solidFill>
                      <a:srgbClr val="DEECC3"/>
                    </a:solidFill>
                  </a:tcPr>
                </a:tc>
                <a:tc>
                  <a:txBody>
                    <a:bodyPr/>
                    <a:lstStyle/>
                    <a:p>
                      <a:pPr marL="0" lvl="0" indent="0" algn="l" rtl="0">
                        <a:lnSpc>
                          <a:spcPct val="115000"/>
                        </a:lnSpc>
                        <a:spcBef>
                          <a:spcPts val="0"/>
                        </a:spcBef>
                        <a:spcAft>
                          <a:spcPts val="0"/>
                        </a:spcAft>
                        <a:buNone/>
                      </a:pPr>
                      <a:r>
                        <a:rPr lang="fr"/>
                        <a:t>Facilities housing military units, vehicles, and equipment for ground operations.</a:t>
                      </a:r>
                      <a:endParaRPr/>
                    </a:p>
                  </a:txBody>
                  <a:tcPr marL="28575" marR="28575" marT="19050" marB="19050" anchor="ctr">
                    <a:solidFill>
                      <a:srgbClr val="DEECC3"/>
                    </a:solidFill>
                  </a:tcPr>
                </a:tc>
                <a:extLst>
                  <a:ext uri="{0D108BD9-81ED-4DB2-BD59-A6C34878D82A}">
                    <a16:rowId xmlns:a16="http://schemas.microsoft.com/office/drawing/2014/main" xmlns="" val="10004"/>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5</a:t>
                      </a:r>
                      <a:endParaRPr b="1"/>
                    </a:p>
                  </a:txBody>
                  <a:tcPr marL="28575" marR="28575" marT="19050" marB="19050" anchor="ctr">
                    <a:solidFill>
                      <a:srgbClr val="DEECC3"/>
                    </a:solidFill>
                  </a:tcPr>
                </a:tc>
                <a:tc>
                  <a:txBody>
                    <a:bodyPr/>
                    <a:lstStyle/>
                    <a:p>
                      <a:pPr marL="0" lvl="0" indent="0" algn="l" rtl="0">
                        <a:lnSpc>
                          <a:spcPct val="115000"/>
                        </a:lnSpc>
                        <a:spcBef>
                          <a:spcPts val="0"/>
                        </a:spcBef>
                        <a:spcAft>
                          <a:spcPts val="0"/>
                        </a:spcAft>
                        <a:buNone/>
                      </a:pPr>
                      <a:r>
                        <a:rPr lang="fr"/>
                        <a:t>Naval Installations</a:t>
                      </a:r>
                      <a:endParaRPr/>
                    </a:p>
                  </a:txBody>
                  <a:tcPr marL="28575" marR="28575" marT="19050" marB="19050" anchor="ctr">
                    <a:solidFill>
                      <a:srgbClr val="DEECC3"/>
                    </a:solidFill>
                  </a:tcPr>
                </a:tc>
                <a:tc>
                  <a:txBody>
                    <a:bodyPr/>
                    <a:lstStyle/>
                    <a:p>
                      <a:pPr marL="0" lvl="0" indent="0" algn="l" rtl="0">
                        <a:lnSpc>
                          <a:spcPct val="115000"/>
                        </a:lnSpc>
                        <a:spcBef>
                          <a:spcPts val="0"/>
                        </a:spcBef>
                        <a:spcAft>
                          <a:spcPts val="0"/>
                        </a:spcAft>
                        <a:buNone/>
                      </a:pPr>
                      <a:r>
                        <a:rPr lang="fr"/>
                        <a:t>Coastal or inland facilities supporting naval operations, including shipyards and ports.</a:t>
                      </a:r>
                      <a:endParaRPr/>
                    </a:p>
                  </a:txBody>
                  <a:tcPr marL="28575" marR="28575" marT="19050" marB="19050" anchor="ctr">
                    <a:solidFill>
                      <a:srgbClr val="DEECC3"/>
                    </a:solidFill>
                  </a:tcPr>
                </a:tc>
                <a:extLst>
                  <a:ext uri="{0D108BD9-81ED-4DB2-BD59-A6C34878D82A}">
                    <a16:rowId xmlns:a16="http://schemas.microsoft.com/office/drawing/2014/main" xmlns="" val="10005"/>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6</a:t>
                      </a:r>
                      <a:endParaRPr b="1"/>
                    </a:p>
                  </a:txBody>
                  <a:tcPr marL="28575" marR="28575" marT="19050" marB="19050" anchor="ctr">
                    <a:solidFill>
                      <a:srgbClr val="DEECC3"/>
                    </a:solidFill>
                  </a:tcPr>
                </a:tc>
                <a:tc>
                  <a:txBody>
                    <a:bodyPr/>
                    <a:lstStyle/>
                    <a:p>
                      <a:pPr marL="0" lvl="0" indent="0" algn="l" rtl="0">
                        <a:lnSpc>
                          <a:spcPct val="115000"/>
                        </a:lnSpc>
                        <a:spcBef>
                          <a:spcPts val="0"/>
                        </a:spcBef>
                        <a:spcAft>
                          <a:spcPts val="0"/>
                        </a:spcAft>
                        <a:buNone/>
                      </a:pPr>
                      <a:r>
                        <a:rPr lang="fr"/>
                        <a:t>Ammunition Depots</a:t>
                      </a:r>
                      <a:endParaRPr/>
                    </a:p>
                  </a:txBody>
                  <a:tcPr marL="28575" marR="28575" marT="19050" marB="19050" anchor="ctr">
                    <a:solidFill>
                      <a:srgbClr val="DEECC3"/>
                    </a:solidFill>
                  </a:tcPr>
                </a:tc>
                <a:tc>
                  <a:txBody>
                    <a:bodyPr/>
                    <a:lstStyle/>
                    <a:p>
                      <a:pPr marL="0" lvl="0" indent="0" algn="l" rtl="0">
                        <a:lnSpc>
                          <a:spcPct val="115000"/>
                        </a:lnSpc>
                        <a:spcBef>
                          <a:spcPts val="0"/>
                        </a:spcBef>
                        <a:spcAft>
                          <a:spcPts val="0"/>
                        </a:spcAft>
                        <a:buNone/>
                      </a:pPr>
                      <a:r>
                        <a:rPr lang="fr"/>
                        <a:t>Storage sites for weapons, ammunition, and military supplies.</a:t>
                      </a:r>
                      <a:endParaRPr/>
                    </a:p>
                  </a:txBody>
                  <a:tcPr marL="28575" marR="28575" marT="19050" marB="19050" anchor="ctr">
                    <a:solidFill>
                      <a:srgbClr val="DEECC3"/>
                    </a:solidFill>
                  </a:tcPr>
                </a:tc>
                <a:extLst>
                  <a:ext uri="{0D108BD9-81ED-4DB2-BD59-A6C34878D82A}">
                    <a16:rowId xmlns:a16="http://schemas.microsoft.com/office/drawing/2014/main" xmlns="" val="10006"/>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7</a:t>
                      </a:r>
                      <a:endParaRPr b="1"/>
                    </a:p>
                  </a:txBody>
                  <a:tcPr marL="28575" marR="28575" marT="19050" marB="19050" anchor="ctr">
                    <a:solidFill>
                      <a:srgbClr val="DEECC3"/>
                    </a:solidFill>
                  </a:tcPr>
                </a:tc>
                <a:tc>
                  <a:txBody>
                    <a:bodyPr/>
                    <a:lstStyle/>
                    <a:p>
                      <a:pPr marL="0" lvl="0" indent="0" algn="l" rtl="0">
                        <a:lnSpc>
                          <a:spcPct val="115000"/>
                        </a:lnSpc>
                        <a:spcBef>
                          <a:spcPts val="0"/>
                        </a:spcBef>
                        <a:spcAft>
                          <a:spcPts val="0"/>
                        </a:spcAft>
                        <a:buNone/>
                      </a:pPr>
                      <a:r>
                        <a:rPr lang="fr"/>
                        <a:t>Training Areas</a:t>
                      </a:r>
                      <a:endParaRPr/>
                    </a:p>
                  </a:txBody>
                  <a:tcPr marL="28575" marR="28575" marT="19050" marB="19050" anchor="ctr">
                    <a:solidFill>
                      <a:srgbClr val="DEECC3"/>
                    </a:solidFill>
                  </a:tcPr>
                </a:tc>
                <a:tc>
                  <a:txBody>
                    <a:bodyPr/>
                    <a:lstStyle/>
                    <a:p>
                      <a:pPr marL="0" lvl="0" indent="0" algn="l" rtl="0">
                        <a:lnSpc>
                          <a:spcPct val="115000"/>
                        </a:lnSpc>
                        <a:spcBef>
                          <a:spcPts val="0"/>
                        </a:spcBef>
                        <a:spcAft>
                          <a:spcPts val="0"/>
                        </a:spcAft>
                        <a:buNone/>
                      </a:pPr>
                      <a:r>
                        <a:rPr lang="fr"/>
                        <a:t>Locations used for military personnel to train in combat and operational scenarios.</a:t>
                      </a:r>
                      <a:endParaRPr/>
                    </a:p>
                  </a:txBody>
                  <a:tcPr marL="28575" marR="28575" marT="19050" marB="19050" anchor="ctr">
                    <a:solidFill>
                      <a:srgbClr val="DEECC3"/>
                    </a:solidFill>
                  </a:tcPr>
                </a:tc>
                <a:extLst>
                  <a:ext uri="{0D108BD9-81ED-4DB2-BD59-A6C34878D82A}">
                    <a16:rowId xmlns:a16="http://schemas.microsoft.com/office/drawing/2014/main" xmlns="" val="10007"/>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8</a:t>
                      </a:r>
                      <a:endParaRPr b="1"/>
                    </a:p>
                  </a:txBody>
                  <a:tcPr marL="28575" marR="28575" marT="19050" marB="19050" anchor="ctr">
                    <a:solidFill>
                      <a:srgbClr val="DEECC3"/>
                    </a:solidFill>
                  </a:tcPr>
                </a:tc>
                <a:tc>
                  <a:txBody>
                    <a:bodyPr/>
                    <a:lstStyle/>
                    <a:p>
                      <a:pPr marL="0" lvl="0" indent="0" algn="l" rtl="0">
                        <a:lnSpc>
                          <a:spcPct val="115000"/>
                        </a:lnSpc>
                        <a:spcBef>
                          <a:spcPts val="0"/>
                        </a:spcBef>
                        <a:spcAft>
                          <a:spcPts val="0"/>
                        </a:spcAft>
                        <a:buNone/>
                      </a:pPr>
                      <a:r>
                        <a:rPr lang="fr"/>
                        <a:t>Storage and Maintenance Facilities</a:t>
                      </a:r>
                      <a:endParaRPr/>
                    </a:p>
                  </a:txBody>
                  <a:tcPr marL="28575" marR="28575" marT="19050" marB="19050" anchor="ctr">
                    <a:solidFill>
                      <a:srgbClr val="DEECC3"/>
                    </a:solidFill>
                  </a:tcPr>
                </a:tc>
                <a:tc>
                  <a:txBody>
                    <a:bodyPr/>
                    <a:lstStyle/>
                    <a:p>
                      <a:pPr marL="0" lvl="0" indent="0" algn="l" rtl="0">
                        <a:lnSpc>
                          <a:spcPct val="115000"/>
                        </a:lnSpc>
                        <a:spcBef>
                          <a:spcPts val="0"/>
                        </a:spcBef>
                        <a:spcAft>
                          <a:spcPts val="0"/>
                        </a:spcAft>
                        <a:buNone/>
                      </a:pPr>
                      <a:r>
                        <a:rPr lang="fr"/>
                        <a:t>Sites for storing and maintaining military equipment, vehicles, and supplies.</a:t>
                      </a:r>
                      <a:endParaRPr/>
                    </a:p>
                  </a:txBody>
                  <a:tcPr marL="28575" marR="28575" marT="19050" marB="19050" anchor="ctr">
                    <a:solidFill>
                      <a:srgbClr val="DEECC3"/>
                    </a:solidFill>
                  </a:tcPr>
                </a:tc>
                <a:extLst>
                  <a:ext uri="{0D108BD9-81ED-4DB2-BD59-A6C34878D82A}">
                    <a16:rowId xmlns:a16="http://schemas.microsoft.com/office/drawing/2014/main" xmlns="" val="10008"/>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9</a:t>
                      </a:r>
                      <a:endParaRPr b="1"/>
                    </a:p>
                  </a:txBody>
                  <a:tcPr marL="28575" marR="28575" marT="19050" marB="19050" anchor="ctr">
                    <a:solidFill>
                      <a:srgbClr val="DEECC3"/>
                    </a:solidFill>
                  </a:tcPr>
                </a:tc>
                <a:tc>
                  <a:txBody>
                    <a:bodyPr/>
                    <a:lstStyle/>
                    <a:p>
                      <a:pPr marL="0" lvl="0" indent="0" algn="l" rtl="0">
                        <a:lnSpc>
                          <a:spcPct val="115000"/>
                        </a:lnSpc>
                        <a:spcBef>
                          <a:spcPts val="0"/>
                        </a:spcBef>
                        <a:spcAft>
                          <a:spcPts val="0"/>
                        </a:spcAft>
                        <a:buNone/>
                      </a:pPr>
                      <a:r>
                        <a:rPr lang="fr"/>
                        <a:t>Military Hospitals</a:t>
                      </a:r>
                      <a:endParaRPr/>
                    </a:p>
                  </a:txBody>
                  <a:tcPr marL="28575" marR="28575" marT="19050" marB="19050" anchor="ctr">
                    <a:solidFill>
                      <a:srgbClr val="DEECC3"/>
                    </a:solidFill>
                  </a:tcPr>
                </a:tc>
                <a:tc>
                  <a:txBody>
                    <a:bodyPr/>
                    <a:lstStyle/>
                    <a:p>
                      <a:pPr marL="0" lvl="0" indent="0" algn="l" rtl="0">
                        <a:lnSpc>
                          <a:spcPct val="115000"/>
                        </a:lnSpc>
                        <a:spcBef>
                          <a:spcPts val="0"/>
                        </a:spcBef>
                        <a:spcAft>
                          <a:spcPts val="0"/>
                        </a:spcAft>
                        <a:buNone/>
                      </a:pPr>
                      <a:r>
                        <a:rPr lang="fr"/>
                        <a:t>Medical facilities dedicated to treating military personnel.</a:t>
                      </a:r>
                      <a:endParaRPr/>
                    </a:p>
                  </a:txBody>
                  <a:tcPr marL="28575" marR="28575" marT="19050" marB="19050" anchor="ctr">
                    <a:solidFill>
                      <a:srgbClr val="DEECC3"/>
                    </a:solidFill>
                  </a:tcPr>
                </a:tc>
                <a:extLst>
                  <a:ext uri="{0D108BD9-81ED-4DB2-BD59-A6C34878D82A}">
                    <a16:rowId xmlns:a16="http://schemas.microsoft.com/office/drawing/2014/main" xmlns="" val="10009"/>
                  </a:ext>
                </a:extLst>
              </a:tr>
              <a:tr h="291850">
                <a:tc rowSpan="10">
                  <a:txBody>
                    <a:bodyPr/>
                    <a:lstStyle/>
                    <a:p>
                      <a:pPr marL="0" lvl="0" indent="0" algn="ctr" rtl="0">
                        <a:lnSpc>
                          <a:spcPct val="115000"/>
                        </a:lnSpc>
                        <a:spcBef>
                          <a:spcPts val="0"/>
                        </a:spcBef>
                        <a:spcAft>
                          <a:spcPts val="0"/>
                        </a:spcAft>
                        <a:buNone/>
                      </a:pPr>
                      <a:r>
                        <a:rPr lang="fr" b="1"/>
                        <a:t>2</a:t>
                      </a:r>
                      <a:endParaRPr b="1"/>
                    </a:p>
                  </a:txBody>
                  <a:tcPr marL="28575" marR="28575" marT="19050" marB="19050" anchor="ctr">
                    <a:solidFill>
                      <a:srgbClr val="65B3FF"/>
                    </a:solidFill>
                  </a:tcPr>
                </a:tc>
                <a:tc gridSpan="2">
                  <a:txBody>
                    <a:bodyPr/>
                    <a:lstStyle/>
                    <a:p>
                      <a:pPr marL="0" lvl="0" indent="0" algn="ctr" rtl="0">
                        <a:lnSpc>
                          <a:spcPct val="115000"/>
                        </a:lnSpc>
                        <a:spcBef>
                          <a:spcPts val="0"/>
                        </a:spcBef>
                        <a:spcAft>
                          <a:spcPts val="0"/>
                        </a:spcAft>
                        <a:buNone/>
                      </a:pPr>
                      <a:r>
                        <a:rPr lang="fr" b="1"/>
                        <a:t>Energy and Utilities</a:t>
                      </a:r>
                      <a:endParaRPr b="1"/>
                    </a:p>
                  </a:txBody>
                  <a:tcPr marL="28575" marR="28575" marT="19050" marB="19050" anchor="ctr">
                    <a:solidFill>
                      <a:srgbClr val="65B3FF"/>
                    </a:solidFill>
                  </a:tcPr>
                </a:tc>
                <a:tc hMerge="1">
                  <a:txBody>
                    <a:bodyPr/>
                    <a:lstStyle/>
                    <a:p>
                      <a:endParaRPr lang="nb-NO"/>
                    </a:p>
                  </a:txBody>
                  <a:tcPr/>
                </a:tc>
                <a:tc>
                  <a:txBody>
                    <a:bodyPr/>
                    <a:lstStyle/>
                    <a:p>
                      <a:pPr marL="0" lvl="0" indent="0" algn="l" rtl="0">
                        <a:lnSpc>
                          <a:spcPct val="115000"/>
                        </a:lnSpc>
                        <a:spcBef>
                          <a:spcPts val="0"/>
                        </a:spcBef>
                        <a:spcAft>
                          <a:spcPts val="0"/>
                        </a:spcAft>
                        <a:buNone/>
                      </a:pPr>
                      <a:r>
                        <a:rPr lang="fr"/>
                        <a:t>Infrastructure supporting energy production, storage, and distribution, including water and gas.</a:t>
                      </a:r>
                      <a:endParaRPr/>
                    </a:p>
                  </a:txBody>
                  <a:tcPr marL="28575" marR="28575" marT="19050" marB="19050" anchor="ctr">
                    <a:solidFill>
                      <a:srgbClr val="65B3FF"/>
                    </a:solidFill>
                  </a:tcPr>
                </a:tc>
                <a:extLst>
                  <a:ext uri="{0D108BD9-81ED-4DB2-BD59-A6C34878D82A}">
                    <a16:rowId xmlns:a16="http://schemas.microsoft.com/office/drawing/2014/main" xmlns="" val="10010"/>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1</a:t>
                      </a:r>
                      <a:endParaRPr b="1"/>
                    </a:p>
                  </a:txBody>
                  <a:tcPr marL="28575" marR="28575" marT="19050" marB="19050" anchor="ctr">
                    <a:solidFill>
                      <a:srgbClr val="BCDEFF"/>
                    </a:solidFill>
                  </a:tcPr>
                </a:tc>
                <a:tc>
                  <a:txBody>
                    <a:bodyPr/>
                    <a:lstStyle/>
                    <a:p>
                      <a:pPr marL="0" lvl="0" indent="0" algn="l" rtl="0">
                        <a:lnSpc>
                          <a:spcPct val="115000"/>
                        </a:lnSpc>
                        <a:spcBef>
                          <a:spcPts val="0"/>
                        </a:spcBef>
                        <a:spcAft>
                          <a:spcPts val="0"/>
                        </a:spcAft>
                        <a:buNone/>
                      </a:pPr>
                      <a:r>
                        <a:rPr lang="fr"/>
                        <a:t>Energy Distribution Network</a:t>
                      </a:r>
                      <a:endParaRPr/>
                    </a:p>
                  </a:txBody>
                  <a:tcPr marL="28575" marR="28575" marT="19050" marB="19050" anchor="ctr">
                    <a:solidFill>
                      <a:srgbClr val="BCDEFF"/>
                    </a:solidFill>
                  </a:tcPr>
                </a:tc>
                <a:tc>
                  <a:txBody>
                    <a:bodyPr/>
                    <a:lstStyle/>
                    <a:p>
                      <a:pPr marL="0" lvl="0" indent="0" algn="l" rtl="0">
                        <a:lnSpc>
                          <a:spcPct val="115000"/>
                        </a:lnSpc>
                        <a:spcBef>
                          <a:spcPts val="0"/>
                        </a:spcBef>
                        <a:spcAft>
                          <a:spcPts val="0"/>
                        </a:spcAft>
                        <a:buNone/>
                      </a:pPr>
                      <a:r>
                        <a:rPr lang="fr"/>
                        <a:t>Infrastructure for distributing electricity and energy from generation to end-users.</a:t>
                      </a:r>
                      <a:endParaRPr/>
                    </a:p>
                  </a:txBody>
                  <a:tcPr marL="28575" marR="28575" marT="19050" marB="19050" anchor="ctr">
                    <a:solidFill>
                      <a:srgbClr val="BCDEFF"/>
                    </a:solidFill>
                  </a:tcPr>
                </a:tc>
                <a:extLst>
                  <a:ext uri="{0D108BD9-81ED-4DB2-BD59-A6C34878D82A}">
                    <a16:rowId xmlns:a16="http://schemas.microsoft.com/office/drawing/2014/main" xmlns="" val="10011"/>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2</a:t>
                      </a:r>
                      <a:endParaRPr b="1"/>
                    </a:p>
                  </a:txBody>
                  <a:tcPr marL="28575" marR="28575" marT="19050" marB="19050" anchor="ctr">
                    <a:solidFill>
                      <a:srgbClr val="BCDEFF"/>
                    </a:solidFill>
                  </a:tcPr>
                </a:tc>
                <a:tc>
                  <a:txBody>
                    <a:bodyPr/>
                    <a:lstStyle/>
                    <a:p>
                      <a:pPr marL="0" lvl="0" indent="0" algn="l" rtl="0">
                        <a:lnSpc>
                          <a:spcPct val="115000"/>
                        </a:lnSpc>
                        <a:spcBef>
                          <a:spcPts val="0"/>
                        </a:spcBef>
                        <a:spcAft>
                          <a:spcPts val="0"/>
                        </a:spcAft>
                        <a:buNone/>
                      </a:pPr>
                      <a:r>
                        <a:rPr lang="fr"/>
                        <a:t>Energy Storage</a:t>
                      </a:r>
                      <a:endParaRPr/>
                    </a:p>
                  </a:txBody>
                  <a:tcPr marL="28575" marR="28575" marT="19050" marB="19050" anchor="ctr">
                    <a:solidFill>
                      <a:srgbClr val="BCDEFF"/>
                    </a:solidFill>
                  </a:tcPr>
                </a:tc>
                <a:tc>
                  <a:txBody>
                    <a:bodyPr/>
                    <a:lstStyle/>
                    <a:p>
                      <a:pPr marL="0" lvl="0" indent="0" algn="l" rtl="0">
                        <a:lnSpc>
                          <a:spcPct val="115000"/>
                        </a:lnSpc>
                        <a:spcBef>
                          <a:spcPts val="0"/>
                        </a:spcBef>
                        <a:spcAft>
                          <a:spcPts val="0"/>
                        </a:spcAft>
                        <a:buNone/>
                      </a:pPr>
                      <a:r>
                        <a:rPr lang="fr"/>
                        <a:t>Facilities storing energy for later use, including batteries and hydro storage.</a:t>
                      </a:r>
                      <a:endParaRPr/>
                    </a:p>
                  </a:txBody>
                  <a:tcPr marL="28575" marR="28575" marT="19050" marB="19050" anchor="ctr">
                    <a:solidFill>
                      <a:srgbClr val="BCDEFF"/>
                    </a:solidFill>
                  </a:tcPr>
                </a:tc>
                <a:extLst>
                  <a:ext uri="{0D108BD9-81ED-4DB2-BD59-A6C34878D82A}">
                    <a16:rowId xmlns:a16="http://schemas.microsoft.com/office/drawing/2014/main" xmlns="" val="10012"/>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3</a:t>
                      </a:r>
                      <a:endParaRPr b="1"/>
                    </a:p>
                  </a:txBody>
                  <a:tcPr marL="28575" marR="28575" marT="19050" marB="19050" anchor="ctr">
                    <a:solidFill>
                      <a:srgbClr val="BCDEFF"/>
                    </a:solidFill>
                  </a:tcPr>
                </a:tc>
                <a:tc>
                  <a:txBody>
                    <a:bodyPr/>
                    <a:lstStyle/>
                    <a:p>
                      <a:pPr marL="0" lvl="0" indent="0" algn="l" rtl="0">
                        <a:lnSpc>
                          <a:spcPct val="115000"/>
                        </a:lnSpc>
                        <a:spcBef>
                          <a:spcPts val="0"/>
                        </a:spcBef>
                        <a:spcAft>
                          <a:spcPts val="0"/>
                        </a:spcAft>
                        <a:buNone/>
                      </a:pPr>
                      <a:r>
                        <a:rPr lang="fr"/>
                        <a:t>Power Plants</a:t>
                      </a:r>
                      <a:endParaRPr/>
                    </a:p>
                  </a:txBody>
                  <a:tcPr marL="28575" marR="28575" marT="19050" marB="19050" anchor="ctr">
                    <a:solidFill>
                      <a:srgbClr val="BCDEFF"/>
                    </a:solidFill>
                  </a:tcPr>
                </a:tc>
                <a:tc>
                  <a:txBody>
                    <a:bodyPr/>
                    <a:lstStyle/>
                    <a:p>
                      <a:pPr marL="0" lvl="0" indent="0" algn="l" rtl="0">
                        <a:lnSpc>
                          <a:spcPct val="115000"/>
                        </a:lnSpc>
                        <a:spcBef>
                          <a:spcPts val="0"/>
                        </a:spcBef>
                        <a:spcAft>
                          <a:spcPts val="0"/>
                        </a:spcAft>
                        <a:buNone/>
                      </a:pPr>
                      <a:r>
                        <a:rPr lang="fr"/>
                        <a:t>Facilities where electricity is generated using various sources of energy.</a:t>
                      </a:r>
                      <a:endParaRPr/>
                    </a:p>
                  </a:txBody>
                  <a:tcPr marL="28575" marR="28575" marT="19050" marB="19050" anchor="ctr">
                    <a:solidFill>
                      <a:srgbClr val="BCDEFF"/>
                    </a:solidFill>
                  </a:tcPr>
                </a:tc>
                <a:extLst>
                  <a:ext uri="{0D108BD9-81ED-4DB2-BD59-A6C34878D82A}">
                    <a16:rowId xmlns:a16="http://schemas.microsoft.com/office/drawing/2014/main" xmlns="" val="10013"/>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4</a:t>
                      </a:r>
                      <a:endParaRPr b="1"/>
                    </a:p>
                  </a:txBody>
                  <a:tcPr marL="28575" marR="28575" marT="19050" marB="19050" anchor="ctr">
                    <a:solidFill>
                      <a:srgbClr val="BCDEFF"/>
                    </a:solidFill>
                  </a:tcPr>
                </a:tc>
                <a:tc>
                  <a:txBody>
                    <a:bodyPr/>
                    <a:lstStyle/>
                    <a:p>
                      <a:pPr marL="0" lvl="0" indent="0" algn="l" rtl="0">
                        <a:lnSpc>
                          <a:spcPct val="115000"/>
                        </a:lnSpc>
                        <a:spcBef>
                          <a:spcPts val="0"/>
                        </a:spcBef>
                        <a:spcAft>
                          <a:spcPts val="0"/>
                        </a:spcAft>
                        <a:buNone/>
                      </a:pPr>
                      <a:r>
                        <a:rPr lang="fr"/>
                        <a:t>Oil Refineries</a:t>
                      </a:r>
                      <a:endParaRPr/>
                    </a:p>
                  </a:txBody>
                  <a:tcPr marL="28575" marR="28575" marT="19050" marB="19050" anchor="ctr">
                    <a:solidFill>
                      <a:srgbClr val="BCDEFF"/>
                    </a:solidFill>
                  </a:tcPr>
                </a:tc>
                <a:tc>
                  <a:txBody>
                    <a:bodyPr/>
                    <a:lstStyle/>
                    <a:p>
                      <a:pPr marL="0" lvl="0" indent="0" algn="l" rtl="0">
                        <a:lnSpc>
                          <a:spcPct val="115000"/>
                        </a:lnSpc>
                        <a:spcBef>
                          <a:spcPts val="0"/>
                        </a:spcBef>
                        <a:spcAft>
                          <a:spcPts val="0"/>
                        </a:spcAft>
                        <a:buNone/>
                      </a:pPr>
                      <a:r>
                        <a:rPr lang="fr"/>
                        <a:t>Sites where crude oil is processed into usable products like gasoline and diesel.</a:t>
                      </a:r>
                      <a:endParaRPr/>
                    </a:p>
                  </a:txBody>
                  <a:tcPr marL="28575" marR="28575" marT="19050" marB="19050" anchor="ctr">
                    <a:solidFill>
                      <a:srgbClr val="BCDEFF"/>
                    </a:solidFill>
                  </a:tcPr>
                </a:tc>
                <a:extLst>
                  <a:ext uri="{0D108BD9-81ED-4DB2-BD59-A6C34878D82A}">
                    <a16:rowId xmlns:a16="http://schemas.microsoft.com/office/drawing/2014/main" xmlns="" val="10014"/>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5</a:t>
                      </a:r>
                      <a:endParaRPr b="1"/>
                    </a:p>
                  </a:txBody>
                  <a:tcPr marL="28575" marR="28575" marT="19050" marB="19050" anchor="ctr">
                    <a:solidFill>
                      <a:srgbClr val="BCDEFF"/>
                    </a:solidFill>
                  </a:tcPr>
                </a:tc>
                <a:tc>
                  <a:txBody>
                    <a:bodyPr/>
                    <a:lstStyle/>
                    <a:p>
                      <a:pPr marL="0" lvl="0" indent="0" algn="l" rtl="0">
                        <a:lnSpc>
                          <a:spcPct val="115000"/>
                        </a:lnSpc>
                        <a:spcBef>
                          <a:spcPts val="0"/>
                        </a:spcBef>
                        <a:spcAft>
                          <a:spcPts val="0"/>
                        </a:spcAft>
                        <a:buNone/>
                      </a:pPr>
                      <a:r>
                        <a:rPr lang="fr"/>
                        <a:t>Gas Facilities</a:t>
                      </a:r>
                      <a:endParaRPr/>
                    </a:p>
                  </a:txBody>
                  <a:tcPr marL="28575" marR="28575" marT="19050" marB="19050" anchor="ctr">
                    <a:solidFill>
                      <a:srgbClr val="BCDEFF"/>
                    </a:solidFill>
                  </a:tcPr>
                </a:tc>
                <a:tc>
                  <a:txBody>
                    <a:bodyPr/>
                    <a:lstStyle/>
                    <a:p>
                      <a:pPr marL="0" lvl="0" indent="0" algn="l" rtl="0">
                        <a:lnSpc>
                          <a:spcPct val="115000"/>
                        </a:lnSpc>
                        <a:spcBef>
                          <a:spcPts val="0"/>
                        </a:spcBef>
                        <a:spcAft>
                          <a:spcPts val="0"/>
                        </a:spcAft>
                        <a:buNone/>
                      </a:pPr>
                      <a:r>
                        <a:rPr lang="fr"/>
                        <a:t>Infrastructure related to the extraction, storage, and distribution of natural gas.</a:t>
                      </a:r>
                      <a:endParaRPr/>
                    </a:p>
                  </a:txBody>
                  <a:tcPr marL="28575" marR="28575" marT="19050" marB="19050" anchor="ctr">
                    <a:solidFill>
                      <a:srgbClr val="BCDEFF"/>
                    </a:solidFill>
                  </a:tcPr>
                </a:tc>
                <a:extLst>
                  <a:ext uri="{0D108BD9-81ED-4DB2-BD59-A6C34878D82A}">
                    <a16:rowId xmlns:a16="http://schemas.microsoft.com/office/drawing/2014/main" xmlns="" val="10015"/>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6</a:t>
                      </a:r>
                      <a:endParaRPr b="1"/>
                    </a:p>
                  </a:txBody>
                  <a:tcPr marL="28575" marR="28575" marT="19050" marB="19050" anchor="ctr">
                    <a:solidFill>
                      <a:srgbClr val="BCDEFF"/>
                    </a:solidFill>
                  </a:tcPr>
                </a:tc>
                <a:tc>
                  <a:txBody>
                    <a:bodyPr/>
                    <a:lstStyle/>
                    <a:p>
                      <a:pPr marL="0" lvl="0" indent="0" algn="l" rtl="0">
                        <a:lnSpc>
                          <a:spcPct val="115000"/>
                        </a:lnSpc>
                        <a:spcBef>
                          <a:spcPts val="0"/>
                        </a:spcBef>
                        <a:spcAft>
                          <a:spcPts val="0"/>
                        </a:spcAft>
                        <a:buNone/>
                      </a:pPr>
                      <a:r>
                        <a:rPr lang="fr"/>
                        <a:t>Geothermal Facilities</a:t>
                      </a:r>
                      <a:endParaRPr/>
                    </a:p>
                  </a:txBody>
                  <a:tcPr marL="28575" marR="28575" marT="19050" marB="19050" anchor="ctr">
                    <a:solidFill>
                      <a:srgbClr val="BCDEFF"/>
                    </a:solidFill>
                  </a:tcPr>
                </a:tc>
                <a:tc>
                  <a:txBody>
                    <a:bodyPr/>
                    <a:lstStyle/>
                    <a:p>
                      <a:pPr marL="0" lvl="0" indent="0" algn="l" rtl="0">
                        <a:lnSpc>
                          <a:spcPct val="115000"/>
                        </a:lnSpc>
                        <a:spcBef>
                          <a:spcPts val="0"/>
                        </a:spcBef>
                        <a:spcAft>
                          <a:spcPts val="0"/>
                        </a:spcAft>
                        <a:buNone/>
                      </a:pPr>
                      <a:r>
                        <a:rPr lang="fr"/>
                        <a:t>Sites generating electricity using heat from beneath the Earth's surface.</a:t>
                      </a:r>
                      <a:endParaRPr/>
                    </a:p>
                  </a:txBody>
                  <a:tcPr marL="28575" marR="28575" marT="19050" marB="19050" anchor="ctr">
                    <a:solidFill>
                      <a:srgbClr val="BCDEFF"/>
                    </a:solidFill>
                  </a:tcPr>
                </a:tc>
                <a:extLst>
                  <a:ext uri="{0D108BD9-81ED-4DB2-BD59-A6C34878D82A}">
                    <a16:rowId xmlns:a16="http://schemas.microsoft.com/office/drawing/2014/main" xmlns="" val="10016"/>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7</a:t>
                      </a:r>
                      <a:endParaRPr b="1"/>
                    </a:p>
                  </a:txBody>
                  <a:tcPr marL="28575" marR="28575" marT="19050" marB="19050" anchor="ctr">
                    <a:solidFill>
                      <a:srgbClr val="BCDEFF"/>
                    </a:solidFill>
                  </a:tcPr>
                </a:tc>
                <a:tc>
                  <a:txBody>
                    <a:bodyPr/>
                    <a:lstStyle/>
                    <a:p>
                      <a:pPr marL="0" lvl="0" indent="0" algn="l" rtl="0">
                        <a:lnSpc>
                          <a:spcPct val="115000"/>
                        </a:lnSpc>
                        <a:spcBef>
                          <a:spcPts val="0"/>
                        </a:spcBef>
                        <a:spcAft>
                          <a:spcPts val="0"/>
                        </a:spcAft>
                        <a:buNone/>
                      </a:pPr>
                      <a:r>
                        <a:rPr lang="fr"/>
                        <a:t>Renewable Energy (Solar, Wind)</a:t>
                      </a:r>
                      <a:endParaRPr/>
                    </a:p>
                  </a:txBody>
                  <a:tcPr marL="28575" marR="28575" marT="19050" marB="19050" anchor="ctr">
                    <a:solidFill>
                      <a:srgbClr val="BCDEFF"/>
                    </a:solidFill>
                  </a:tcPr>
                </a:tc>
                <a:tc>
                  <a:txBody>
                    <a:bodyPr/>
                    <a:lstStyle/>
                    <a:p>
                      <a:pPr marL="0" lvl="0" indent="0" algn="l" rtl="0">
                        <a:lnSpc>
                          <a:spcPct val="115000"/>
                        </a:lnSpc>
                        <a:spcBef>
                          <a:spcPts val="0"/>
                        </a:spcBef>
                        <a:spcAft>
                          <a:spcPts val="0"/>
                        </a:spcAft>
                        <a:buNone/>
                      </a:pPr>
                      <a:r>
                        <a:rPr lang="fr"/>
                        <a:t>Facilities that harness solar and wind power to generate electricity.</a:t>
                      </a:r>
                      <a:endParaRPr/>
                    </a:p>
                  </a:txBody>
                  <a:tcPr marL="28575" marR="28575" marT="19050" marB="19050" anchor="ctr">
                    <a:solidFill>
                      <a:srgbClr val="BCDEFF"/>
                    </a:solidFill>
                  </a:tcPr>
                </a:tc>
                <a:extLst>
                  <a:ext uri="{0D108BD9-81ED-4DB2-BD59-A6C34878D82A}">
                    <a16:rowId xmlns:a16="http://schemas.microsoft.com/office/drawing/2014/main" xmlns="" val="10017"/>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8</a:t>
                      </a:r>
                      <a:endParaRPr b="1"/>
                    </a:p>
                  </a:txBody>
                  <a:tcPr marL="28575" marR="28575" marT="19050" marB="19050" anchor="ctr">
                    <a:solidFill>
                      <a:srgbClr val="BCDEFF"/>
                    </a:solidFill>
                  </a:tcPr>
                </a:tc>
                <a:tc>
                  <a:txBody>
                    <a:bodyPr/>
                    <a:lstStyle/>
                    <a:p>
                      <a:pPr marL="0" lvl="0" indent="0" algn="l" rtl="0">
                        <a:lnSpc>
                          <a:spcPct val="115000"/>
                        </a:lnSpc>
                        <a:spcBef>
                          <a:spcPts val="0"/>
                        </a:spcBef>
                        <a:spcAft>
                          <a:spcPts val="0"/>
                        </a:spcAft>
                        <a:buNone/>
                      </a:pPr>
                      <a:r>
                        <a:rPr lang="fr"/>
                        <a:t>Water Distribution</a:t>
                      </a:r>
                      <a:endParaRPr/>
                    </a:p>
                  </a:txBody>
                  <a:tcPr marL="28575" marR="28575" marT="19050" marB="19050" anchor="ctr">
                    <a:solidFill>
                      <a:srgbClr val="BCDEFF"/>
                    </a:solidFill>
                  </a:tcPr>
                </a:tc>
                <a:tc>
                  <a:txBody>
                    <a:bodyPr/>
                    <a:lstStyle/>
                    <a:p>
                      <a:pPr marL="0" lvl="0" indent="0" algn="l" rtl="0">
                        <a:lnSpc>
                          <a:spcPct val="115000"/>
                        </a:lnSpc>
                        <a:spcBef>
                          <a:spcPts val="0"/>
                        </a:spcBef>
                        <a:spcAft>
                          <a:spcPts val="0"/>
                        </a:spcAft>
                        <a:buNone/>
                      </a:pPr>
                      <a:r>
                        <a:rPr lang="fr"/>
                        <a:t>Infrastructure that delivers clean water to homes, businesses, and military bases.</a:t>
                      </a:r>
                      <a:endParaRPr/>
                    </a:p>
                  </a:txBody>
                  <a:tcPr marL="28575" marR="28575" marT="19050" marB="19050" anchor="ctr">
                    <a:solidFill>
                      <a:srgbClr val="BCDEFF"/>
                    </a:solidFill>
                  </a:tcPr>
                </a:tc>
                <a:extLst>
                  <a:ext uri="{0D108BD9-81ED-4DB2-BD59-A6C34878D82A}">
                    <a16:rowId xmlns:a16="http://schemas.microsoft.com/office/drawing/2014/main" xmlns="" val="10018"/>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9</a:t>
                      </a:r>
                      <a:endParaRPr b="1"/>
                    </a:p>
                  </a:txBody>
                  <a:tcPr marL="28575" marR="28575" marT="19050" marB="19050" anchor="ctr">
                    <a:solidFill>
                      <a:srgbClr val="BCDEFF"/>
                    </a:solidFill>
                  </a:tcPr>
                </a:tc>
                <a:tc>
                  <a:txBody>
                    <a:bodyPr/>
                    <a:lstStyle/>
                    <a:p>
                      <a:pPr marL="0" lvl="0" indent="0" algn="l" rtl="0">
                        <a:lnSpc>
                          <a:spcPct val="115000"/>
                        </a:lnSpc>
                        <a:spcBef>
                          <a:spcPts val="0"/>
                        </a:spcBef>
                        <a:spcAft>
                          <a:spcPts val="0"/>
                        </a:spcAft>
                        <a:buNone/>
                      </a:pPr>
                      <a:r>
                        <a:rPr lang="fr"/>
                        <a:t>Water Treatment</a:t>
                      </a:r>
                      <a:endParaRPr/>
                    </a:p>
                  </a:txBody>
                  <a:tcPr marL="28575" marR="28575" marT="19050" marB="19050" anchor="ctr">
                    <a:solidFill>
                      <a:srgbClr val="BCDEFF"/>
                    </a:solidFill>
                  </a:tcPr>
                </a:tc>
                <a:tc>
                  <a:txBody>
                    <a:bodyPr/>
                    <a:lstStyle/>
                    <a:p>
                      <a:pPr marL="0" lvl="0" indent="0" algn="l" rtl="0">
                        <a:lnSpc>
                          <a:spcPct val="115000"/>
                        </a:lnSpc>
                        <a:spcBef>
                          <a:spcPts val="0"/>
                        </a:spcBef>
                        <a:spcAft>
                          <a:spcPts val="0"/>
                        </a:spcAft>
                        <a:buNone/>
                      </a:pPr>
                      <a:r>
                        <a:rPr lang="fr"/>
                        <a:t>Facilities that purify water to ensure it's safe for consumption and industrial use.</a:t>
                      </a:r>
                      <a:endParaRPr/>
                    </a:p>
                  </a:txBody>
                  <a:tcPr marL="28575" marR="28575" marT="19050" marB="19050" anchor="ctr">
                    <a:solidFill>
                      <a:srgbClr val="BCDEFF"/>
                    </a:solidFill>
                  </a:tcPr>
                </a:tc>
                <a:extLst>
                  <a:ext uri="{0D108BD9-81ED-4DB2-BD59-A6C34878D82A}">
                    <a16:rowId xmlns:a16="http://schemas.microsoft.com/office/drawing/2014/main" xmlns="" val="10019"/>
                  </a:ext>
                </a:extLst>
              </a:tr>
              <a:tr h="291850">
                <a:tc rowSpan="10">
                  <a:txBody>
                    <a:bodyPr/>
                    <a:lstStyle/>
                    <a:p>
                      <a:pPr marL="0" lvl="0" indent="0" algn="ctr" rtl="0">
                        <a:lnSpc>
                          <a:spcPct val="115000"/>
                        </a:lnSpc>
                        <a:spcBef>
                          <a:spcPts val="0"/>
                        </a:spcBef>
                        <a:spcAft>
                          <a:spcPts val="0"/>
                        </a:spcAft>
                        <a:buNone/>
                      </a:pPr>
                      <a:r>
                        <a:rPr lang="fr" b="1"/>
                        <a:t>3</a:t>
                      </a:r>
                      <a:endParaRPr b="1"/>
                    </a:p>
                  </a:txBody>
                  <a:tcPr marL="28575" marR="28575" marT="19050" marB="19050" anchor="ctr">
                    <a:solidFill>
                      <a:srgbClr val="F3A068"/>
                    </a:solidFill>
                  </a:tcPr>
                </a:tc>
                <a:tc gridSpan="2">
                  <a:txBody>
                    <a:bodyPr/>
                    <a:lstStyle/>
                    <a:p>
                      <a:pPr marL="0" lvl="0" indent="0" algn="ctr" rtl="0">
                        <a:lnSpc>
                          <a:spcPct val="115000"/>
                        </a:lnSpc>
                        <a:spcBef>
                          <a:spcPts val="0"/>
                        </a:spcBef>
                        <a:spcAft>
                          <a:spcPts val="0"/>
                        </a:spcAft>
                        <a:buNone/>
                      </a:pPr>
                      <a:r>
                        <a:rPr lang="fr" b="1"/>
                        <a:t>Transportation Infrastructure</a:t>
                      </a:r>
                      <a:endParaRPr b="1"/>
                    </a:p>
                  </a:txBody>
                  <a:tcPr marL="28575" marR="28575" marT="19050" marB="19050" anchor="ctr">
                    <a:solidFill>
                      <a:srgbClr val="F3A068"/>
                    </a:solidFill>
                  </a:tcPr>
                </a:tc>
                <a:tc hMerge="1">
                  <a:txBody>
                    <a:bodyPr/>
                    <a:lstStyle/>
                    <a:p>
                      <a:endParaRPr lang="nb-NO"/>
                    </a:p>
                  </a:txBody>
                  <a:tcPr/>
                </a:tc>
                <a:tc>
                  <a:txBody>
                    <a:bodyPr/>
                    <a:lstStyle/>
                    <a:p>
                      <a:pPr marL="0" lvl="0" indent="0" algn="l" rtl="0">
                        <a:lnSpc>
                          <a:spcPct val="115000"/>
                        </a:lnSpc>
                        <a:spcBef>
                          <a:spcPts val="0"/>
                        </a:spcBef>
                        <a:spcAft>
                          <a:spcPts val="0"/>
                        </a:spcAft>
                        <a:buNone/>
                      </a:pPr>
                      <a:r>
                        <a:rPr lang="fr"/>
                        <a:t>Systems supporting the movement of goods and people, including air, sea, rail, and road transport.</a:t>
                      </a:r>
                      <a:endParaRPr/>
                    </a:p>
                  </a:txBody>
                  <a:tcPr marL="28575" marR="28575" marT="19050" marB="19050" anchor="ctr">
                    <a:solidFill>
                      <a:srgbClr val="F3A068"/>
                    </a:solidFill>
                  </a:tcPr>
                </a:tc>
                <a:extLst>
                  <a:ext uri="{0D108BD9-81ED-4DB2-BD59-A6C34878D82A}">
                    <a16:rowId xmlns:a16="http://schemas.microsoft.com/office/drawing/2014/main" xmlns="" val="10020"/>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1</a:t>
                      </a:r>
                      <a:endParaRPr b="1"/>
                    </a:p>
                  </a:txBody>
                  <a:tcPr marL="28575" marR="28575" marT="19050" marB="19050" anchor="ctr">
                    <a:solidFill>
                      <a:srgbClr val="F4CCB0"/>
                    </a:solidFill>
                  </a:tcPr>
                </a:tc>
                <a:tc>
                  <a:txBody>
                    <a:bodyPr/>
                    <a:lstStyle/>
                    <a:p>
                      <a:pPr marL="0" lvl="0" indent="0" algn="l" rtl="0">
                        <a:lnSpc>
                          <a:spcPct val="115000"/>
                        </a:lnSpc>
                        <a:spcBef>
                          <a:spcPts val="0"/>
                        </a:spcBef>
                        <a:spcAft>
                          <a:spcPts val="0"/>
                        </a:spcAft>
                        <a:buNone/>
                      </a:pPr>
                      <a:r>
                        <a:rPr lang="fr"/>
                        <a:t>Airports</a:t>
                      </a:r>
                      <a:endParaRPr/>
                    </a:p>
                  </a:txBody>
                  <a:tcPr marL="28575" marR="28575" marT="19050" marB="19050" anchor="ctr">
                    <a:solidFill>
                      <a:srgbClr val="F4CCB0"/>
                    </a:solidFill>
                  </a:tcPr>
                </a:tc>
                <a:tc>
                  <a:txBody>
                    <a:bodyPr/>
                    <a:lstStyle/>
                    <a:p>
                      <a:pPr marL="0" lvl="0" indent="0" algn="l" rtl="0">
                        <a:lnSpc>
                          <a:spcPct val="115000"/>
                        </a:lnSpc>
                        <a:spcBef>
                          <a:spcPts val="0"/>
                        </a:spcBef>
                        <a:spcAft>
                          <a:spcPts val="0"/>
                        </a:spcAft>
                        <a:buNone/>
                      </a:pPr>
                      <a:r>
                        <a:rPr lang="fr"/>
                        <a:t>Facilities for the takeoff, landing, and maintenance of aircraft.</a:t>
                      </a:r>
                      <a:endParaRPr/>
                    </a:p>
                  </a:txBody>
                  <a:tcPr marL="28575" marR="28575" marT="19050" marB="19050" anchor="ctr">
                    <a:solidFill>
                      <a:srgbClr val="F4CCB0"/>
                    </a:solidFill>
                  </a:tcPr>
                </a:tc>
                <a:extLst>
                  <a:ext uri="{0D108BD9-81ED-4DB2-BD59-A6C34878D82A}">
                    <a16:rowId xmlns:a16="http://schemas.microsoft.com/office/drawing/2014/main" xmlns="" val="10021"/>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2</a:t>
                      </a:r>
                      <a:endParaRPr b="1"/>
                    </a:p>
                  </a:txBody>
                  <a:tcPr marL="28575" marR="28575" marT="19050" marB="19050" anchor="ctr">
                    <a:solidFill>
                      <a:srgbClr val="F4CCB0"/>
                    </a:solidFill>
                  </a:tcPr>
                </a:tc>
                <a:tc>
                  <a:txBody>
                    <a:bodyPr/>
                    <a:lstStyle/>
                    <a:p>
                      <a:pPr marL="0" lvl="0" indent="0" algn="l" rtl="0">
                        <a:lnSpc>
                          <a:spcPct val="115000"/>
                        </a:lnSpc>
                        <a:spcBef>
                          <a:spcPts val="0"/>
                        </a:spcBef>
                        <a:spcAft>
                          <a:spcPts val="0"/>
                        </a:spcAft>
                        <a:buNone/>
                      </a:pPr>
                      <a:r>
                        <a:rPr lang="fr"/>
                        <a:t>Seaports</a:t>
                      </a:r>
                      <a:endParaRPr/>
                    </a:p>
                  </a:txBody>
                  <a:tcPr marL="28575" marR="28575" marT="19050" marB="19050" anchor="ctr">
                    <a:solidFill>
                      <a:srgbClr val="F4CCB0"/>
                    </a:solidFill>
                  </a:tcPr>
                </a:tc>
                <a:tc>
                  <a:txBody>
                    <a:bodyPr/>
                    <a:lstStyle/>
                    <a:p>
                      <a:pPr marL="0" lvl="0" indent="0" algn="l" rtl="0">
                        <a:lnSpc>
                          <a:spcPct val="115000"/>
                        </a:lnSpc>
                        <a:spcBef>
                          <a:spcPts val="0"/>
                        </a:spcBef>
                        <a:spcAft>
                          <a:spcPts val="0"/>
                        </a:spcAft>
                        <a:buNone/>
                      </a:pPr>
                      <a:r>
                        <a:rPr lang="fr"/>
                        <a:t>Coastal facilities for the docking and loading/unloading of ships.</a:t>
                      </a:r>
                      <a:endParaRPr/>
                    </a:p>
                  </a:txBody>
                  <a:tcPr marL="28575" marR="28575" marT="19050" marB="19050" anchor="ctr">
                    <a:solidFill>
                      <a:srgbClr val="F4CCB0"/>
                    </a:solidFill>
                  </a:tcPr>
                </a:tc>
                <a:extLst>
                  <a:ext uri="{0D108BD9-81ED-4DB2-BD59-A6C34878D82A}">
                    <a16:rowId xmlns:a16="http://schemas.microsoft.com/office/drawing/2014/main" xmlns="" val="10022"/>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3</a:t>
                      </a:r>
                      <a:endParaRPr b="1"/>
                    </a:p>
                  </a:txBody>
                  <a:tcPr marL="28575" marR="28575" marT="19050" marB="19050" anchor="ctr">
                    <a:solidFill>
                      <a:srgbClr val="F4CCB0"/>
                    </a:solidFill>
                  </a:tcPr>
                </a:tc>
                <a:tc>
                  <a:txBody>
                    <a:bodyPr/>
                    <a:lstStyle/>
                    <a:p>
                      <a:pPr marL="0" lvl="0" indent="0" algn="l" rtl="0">
                        <a:lnSpc>
                          <a:spcPct val="115000"/>
                        </a:lnSpc>
                        <a:spcBef>
                          <a:spcPts val="0"/>
                        </a:spcBef>
                        <a:spcAft>
                          <a:spcPts val="0"/>
                        </a:spcAft>
                        <a:buNone/>
                      </a:pPr>
                      <a:r>
                        <a:rPr lang="fr"/>
                        <a:t>Rail Facilities</a:t>
                      </a:r>
                      <a:endParaRPr/>
                    </a:p>
                  </a:txBody>
                  <a:tcPr marL="28575" marR="28575" marT="19050" marB="19050" anchor="ctr">
                    <a:solidFill>
                      <a:srgbClr val="F4CCB0"/>
                    </a:solidFill>
                  </a:tcPr>
                </a:tc>
                <a:tc>
                  <a:txBody>
                    <a:bodyPr/>
                    <a:lstStyle/>
                    <a:p>
                      <a:pPr marL="0" lvl="0" indent="0" algn="l" rtl="0">
                        <a:lnSpc>
                          <a:spcPct val="115000"/>
                        </a:lnSpc>
                        <a:spcBef>
                          <a:spcPts val="0"/>
                        </a:spcBef>
                        <a:spcAft>
                          <a:spcPts val="0"/>
                        </a:spcAft>
                        <a:buNone/>
                      </a:pPr>
                      <a:r>
                        <a:rPr lang="fr"/>
                        <a:t>Infrastructure supporting rail transport, including stations, tracks, and yards.</a:t>
                      </a:r>
                      <a:endParaRPr/>
                    </a:p>
                  </a:txBody>
                  <a:tcPr marL="28575" marR="28575" marT="19050" marB="19050" anchor="ctr">
                    <a:solidFill>
                      <a:srgbClr val="F4CCB0"/>
                    </a:solidFill>
                  </a:tcPr>
                </a:tc>
                <a:extLst>
                  <a:ext uri="{0D108BD9-81ED-4DB2-BD59-A6C34878D82A}">
                    <a16:rowId xmlns:a16="http://schemas.microsoft.com/office/drawing/2014/main" xmlns="" val="10023"/>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4</a:t>
                      </a:r>
                      <a:endParaRPr b="1"/>
                    </a:p>
                  </a:txBody>
                  <a:tcPr marL="28575" marR="28575" marT="19050" marB="19050" anchor="ctr">
                    <a:solidFill>
                      <a:srgbClr val="F4CCB0"/>
                    </a:solidFill>
                  </a:tcPr>
                </a:tc>
                <a:tc>
                  <a:txBody>
                    <a:bodyPr/>
                    <a:lstStyle/>
                    <a:p>
                      <a:pPr marL="0" lvl="0" indent="0" algn="l" rtl="0">
                        <a:lnSpc>
                          <a:spcPct val="115000"/>
                        </a:lnSpc>
                        <a:spcBef>
                          <a:spcPts val="0"/>
                        </a:spcBef>
                        <a:spcAft>
                          <a:spcPts val="0"/>
                        </a:spcAft>
                        <a:buNone/>
                      </a:pPr>
                      <a:r>
                        <a:rPr lang="fr"/>
                        <a:t>Bridges</a:t>
                      </a:r>
                      <a:endParaRPr/>
                    </a:p>
                  </a:txBody>
                  <a:tcPr marL="28575" marR="28575" marT="19050" marB="19050" anchor="ctr">
                    <a:solidFill>
                      <a:srgbClr val="F4CCB0"/>
                    </a:solidFill>
                  </a:tcPr>
                </a:tc>
                <a:tc>
                  <a:txBody>
                    <a:bodyPr/>
                    <a:lstStyle/>
                    <a:p>
                      <a:pPr marL="0" lvl="0" indent="0" algn="l" rtl="0">
                        <a:lnSpc>
                          <a:spcPct val="115000"/>
                        </a:lnSpc>
                        <a:spcBef>
                          <a:spcPts val="0"/>
                        </a:spcBef>
                        <a:spcAft>
                          <a:spcPts val="0"/>
                        </a:spcAft>
                        <a:buNone/>
                      </a:pPr>
                      <a:r>
                        <a:rPr lang="fr"/>
                        <a:t>Structures that span physical barriers like rivers or roads to allow vehicle or foot traffic.</a:t>
                      </a:r>
                      <a:endParaRPr/>
                    </a:p>
                  </a:txBody>
                  <a:tcPr marL="28575" marR="28575" marT="19050" marB="19050" anchor="ctr">
                    <a:solidFill>
                      <a:srgbClr val="F4CCB0"/>
                    </a:solidFill>
                  </a:tcPr>
                </a:tc>
                <a:extLst>
                  <a:ext uri="{0D108BD9-81ED-4DB2-BD59-A6C34878D82A}">
                    <a16:rowId xmlns:a16="http://schemas.microsoft.com/office/drawing/2014/main" xmlns="" val="10024"/>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5</a:t>
                      </a:r>
                      <a:endParaRPr b="1"/>
                    </a:p>
                  </a:txBody>
                  <a:tcPr marL="28575" marR="28575" marT="19050" marB="19050" anchor="ctr">
                    <a:solidFill>
                      <a:srgbClr val="F4CCB0"/>
                    </a:solidFill>
                  </a:tcPr>
                </a:tc>
                <a:tc>
                  <a:txBody>
                    <a:bodyPr/>
                    <a:lstStyle/>
                    <a:p>
                      <a:pPr marL="0" lvl="0" indent="0" algn="l" rtl="0">
                        <a:lnSpc>
                          <a:spcPct val="115000"/>
                        </a:lnSpc>
                        <a:spcBef>
                          <a:spcPts val="0"/>
                        </a:spcBef>
                        <a:spcAft>
                          <a:spcPts val="0"/>
                        </a:spcAft>
                        <a:buNone/>
                      </a:pPr>
                      <a:r>
                        <a:rPr lang="fr"/>
                        <a:t>Roadways</a:t>
                      </a:r>
                      <a:endParaRPr/>
                    </a:p>
                  </a:txBody>
                  <a:tcPr marL="28575" marR="28575" marT="19050" marB="19050" anchor="ctr">
                    <a:solidFill>
                      <a:srgbClr val="F4CCB0"/>
                    </a:solidFill>
                  </a:tcPr>
                </a:tc>
                <a:tc>
                  <a:txBody>
                    <a:bodyPr/>
                    <a:lstStyle/>
                    <a:p>
                      <a:pPr marL="0" lvl="0" indent="0" algn="l" rtl="0">
                        <a:lnSpc>
                          <a:spcPct val="115000"/>
                        </a:lnSpc>
                        <a:spcBef>
                          <a:spcPts val="0"/>
                        </a:spcBef>
                        <a:spcAft>
                          <a:spcPts val="0"/>
                        </a:spcAft>
                        <a:buNone/>
                      </a:pPr>
                      <a:r>
                        <a:rPr lang="fr"/>
                        <a:t>Paved routes for vehicle movement, essential for civilian and military transportation.</a:t>
                      </a:r>
                      <a:endParaRPr/>
                    </a:p>
                  </a:txBody>
                  <a:tcPr marL="28575" marR="28575" marT="19050" marB="19050" anchor="ctr">
                    <a:solidFill>
                      <a:srgbClr val="F4CCB0"/>
                    </a:solidFill>
                  </a:tcPr>
                </a:tc>
                <a:extLst>
                  <a:ext uri="{0D108BD9-81ED-4DB2-BD59-A6C34878D82A}">
                    <a16:rowId xmlns:a16="http://schemas.microsoft.com/office/drawing/2014/main" xmlns="" val="10025"/>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6</a:t>
                      </a:r>
                      <a:endParaRPr b="1"/>
                    </a:p>
                  </a:txBody>
                  <a:tcPr marL="28575" marR="28575" marT="19050" marB="19050" anchor="ctr">
                    <a:solidFill>
                      <a:srgbClr val="F4CCB0"/>
                    </a:solidFill>
                  </a:tcPr>
                </a:tc>
                <a:tc>
                  <a:txBody>
                    <a:bodyPr/>
                    <a:lstStyle/>
                    <a:p>
                      <a:pPr marL="0" lvl="0" indent="0" algn="l" rtl="0">
                        <a:lnSpc>
                          <a:spcPct val="115000"/>
                        </a:lnSpc>
                        <a:spcBef>
                          <a:spcPts val="0"/>
                        </a:spcBef>
                        <a:spcAft>
                          <a:spcPts val="0"/>
                        </a:spcAft>
                        <a:buNone/>
                      </a:pPr>
                      <a:r>
                        <a:rPr lang="fr"/>
                        <a:t>Terminals (Bus, Ferry, etc.)</a:t>
                      </a:r>
                      <a:endParaRPr/>
                    </a:p>
                  </a:txBody>
                  <a:tcPr marL="28575" marR="28575" marT="19050" marB="19050" anchor="ctr">
                    <a:solidFill>
                      <a:srgbClr val="F4CCB0"/>
                    </a:solidFill>
                  </a:tcPr>
                </a:tc>
                <a:tc>
                  <a:txBody>
                    <a:bodyPr/>
                    <a:lstStyle/>
                    <a:p>
                      <a:pPr marL="0" lvl="0" indent="0" algn="l" rtl="0">
                        <a:lnSpc>
                          <a:spcPct val="115000"/>
                        </a:lnSpc>
                        <a:spcBef>
                          <a:spcPts val="0"/>
                        </a:spcBef>
                        <a:spcAft>
                          <a:spcPts val="0"/>
                        </a:spcAft>
                        <a:buNone/>
                      </a:pPr>
                      <a:r>
                        <a:rPr lang="fr"/>
                        <a:t>Locations where passengers board and disembark from various forms of public transport.</a:t>
                      </a:r>
                      <a:endParaRPr/>
                    </a:p>
                  </a:txBody>
                  <a:tcPr marL="28575" marR="28575" marT="19050" marB="19050" anchor="ctr">
                    <a:solidFill>
                      <a:srgbClr val="F4CCB0"/>
                    </a:solidFill>
                  </a:tcPr>
                </a:tc>
                <a:extLst>
                  <a:ext uri="{0D108BD9-81ED-4DB2-BD59-A6C34878D82A}">
                    <a16:rowId xmlns:a16="http://schemas.microsoft.com/office/drawing/2014/main" xmlns="" val="10026"/>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7</a:t>
                      </a:r>
                      <a:endParaRPr b="1"/>
                    </a:p>
                  </a:txBody>
                  <a:tcPr marL="28575" marR="28575" marT="19050" marB="19050" anchor="ctr">
                    <a:solidFill>
                      <a:srgbClr val="F4CCB0"/>
                    </a:solidFill>
                  </a:tcPr>
                </a:tc>
                <a:tc>
                  <a:txBody>
                    <a:bodyPr/>
                    <a:lstStyle/>
                    <a:p>
                      <a:pPr marL="0" lvl="0" indent="0" algn="l" rtl="0">
                        <a:lnSpc>
                          <a:spcPct val="115000"/>
                        </a:lnSpc>
                        <a:spcBef>
                          <a:spcPts val="0"/>
                        </a:spcBef>
                        <a:spcAft>
                          <a:spcPts val="0"/>
                        </a:spcAft>
                        <a:buNone/>
                      </a:pPr>
                      <a:r>
                        <a:rPr lang="fr"/>
                        <a:t>Tunnels</a:t>
                      </a:r>
                      <a:endParaRPr/>
                    </a:p>
                  </a:txBody>
                  <a:tcPr marL="28575" marR="28575" marT="19050" marB="19050" anchor="ctr">
                    <a:solidFill>
                      <a:srgbClr val="F4CCB0"/>
                    </a:solidFill>
                  </a:tcPr>
                </a:tc>
                <a:tc>
                  <a:txBody>
                    <a:bodyPr/>
                    <a:lstStyle/>
                    <a:p>
                      <a:pPr marL="0" lvl="0" indent="0" algn="l" rtl="0">
                        <a:lnSpc>
                          <a:spcPct val="115000"/>
                        </a:lnSpc>
                        <a:spcBef>
                          <a:spcPts val="0"/>
                        </a:spcBef>
                        <a:spcAft>
                          <a:spcPts val="0"/>
                        </a:spcAft>
                        <a:buNone/>
                      </a:pPr>
                      <a:r>
                        <a:rPr lang="fr"/>
                        <a:t>Underground passages facilitating transport through mountains, water, or urban areas.</a:t>
                      </a:r>
                      <a:endParaRPr/>
                    </a:p>
                  </a:txBody>
                  <a:tcPr marL="28575" marR="28575" marT="19050" marB="19050" anchor="ctr">
                    <a:solidFill>
                      <a:srgbClr val="F4CCB0"/>
                    </a:solidFill>
                  </a:tcPr>
                </a:tc>
                <a:extLst>
                  <a:ext uri="{0D108BD9-81ED-4DB2-BD59-A6C34878D82A}">
                    <a16:rowId xmlns:a16="http://schemas.microsoft.com/office/drawing/2014/main" xmlns="" val="10027"/>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8</a:t>
                      </a:r>
                      <a:endParaRPr b="1"/>
                    </a:p>
                  </a:txBody>
                  <a:tcPr marL="28575" marR="28575" marT="19050" marB="19050" anchor="ctr">
                    <a:solidFill>
                      <a:srgbClr val="F4CCB0"/>
                    </a:solidFill>
                  </a:tcPr>
                </a:tc>
                <a:tc>
                  <a:txBody>
                    <a:bodyPr/>
                    <a:lstStyle/>
                    <a:p>
                      <a:pPr marL="0" lvl="0" indent="0" algn="l" rtl="0">
                        <a:lnSpc>
                          <a:spcPct val="115000"/>
                        </a:lnSpc>
                        <a:spcBef>
                          <a:spcPts val="0"/>
                        </a:spcBef>
                        <a:spcAft>
                          <a:spcPts val="0"/>
                        </a:spcAft>
                        <a:buNone/>
                      </a:pPr>
                      <a:r>
                        <a:rPr lang="fr"/>
                        <a:t>Rail Yards</a:t>
                      </a:r>
                      <a:endParaRPr/>
                    </a:p>
                  </a:txBody>
                  <a:tcPr marL="28575" marR="28575" marT="19050" marB="19050" anchor="ctr">
                    <a:solidFill>
                      <a:srgbClr val="F4CCB0"/>
                    </a:solidFill>
                  </a:tcPr>
                </a:tc>
                <a:tc>
                  <a:txBody>
                    <a:bodyPr/>
                    <a:lstStyle/>
                    <a:p>
                      <a:pPr marL="0" lvl="0" indent="0" algn="l" rtl="0">
                        <a:lnSpc>
                          <a:spcPct val="115000"/>
                        </a:lnSpc>
                        <a:spcBef>
                          <a:spcPts val="0"/>
                        </a:spcBef>
                        <a:spcAft>
                          <a:spcPts val="0"/>
                        </a:spcAft>
                        <a:buNone/>
                      </a:pPr>
                      <a:r>
                        <a:rPr lang="fr"/>
                        <a:t>Areas where trains are stored, loaded, and organized for transport.</a:t>
                      </a:r>
                      <a:endParaRPr/>
                    </a:p>
                  </a:txBody>
                  <a:tcPr marL="28575" marR="28575" marT="19050" marB="19050" anchor="ctr">
                    <a:solidFill>
                      <a:srgbClr val="F4CCB0"/>
                    </a:solidFill>
                  </a:tcPr>
                </a:tc>
                <a:extLst>
                  <a:ext uri="{0D108BD9-81ED-4DB2-BD59-A6C34878D82A}">
                    <a16:rowId xmlns:a16="http://schemas.microsoft.com/office/drawing/2014/main" xmlns="" val="10028"/>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b="1"/>
                        <a:t>9</a:t>
                      </a:r>
                      <a:endParaRPr b="1"/>
                    </a:p>
                  </a:txBody>
                  <a:tcPr marL="28575" marR="28575" marT="19050" marB="19050" anchor="ctr">
                    <a:solidFill>
                      <a:srgbClr val="F4CCB0"/>
                    </a:solidFill>
                  </a:tcPr>
                </a:tc>
                <a:tc>
                  <a:txBody>
                    <a:bodyPr/>
                    <a:lstStyle/>
                    <a:p>
                      <a:pPr marL="0" lvl="0" indent="0" algn="l" rtl="0">
                        <a:lnSpc>
                          <a:spcPct val="115000"/>
                        </a:lnSpc>
                        <a:spcBef>
                          <a:spcPts val="0"/>
                        </a:spcBef>
                        <a:spcAft>
                          <a:spcPts val="0"/>
                        </a:spcAft>
                        <a:buNone/>
                      </a:pPr>
                      <a:r>
                        <a:rPr lang="fr"/>
                        <a:t>Logicstical Hubs</a:t>
                      </a:r>
                      <a:endParaRPr/>
                    </a:p>
                  </a:txBody>
                  <a:tcPr marL="28575" marR="28575" marT="19050" marB="19050" anchor="ctr">
                    <a:solidFill>
                      <a:srgbClr val="F4CCB0"/>
                    </a:solidFill>
                  </a:tcPr>
                </a:tc>
                <a:tc>
                  <a:txBody>
                    <a:bodyPr/>
                    <a:lstStyle/>
                    <a:p>
                      <a:pPr marL="0" lvl="0" indent="0" algn="l" rtl="0">
                        <a:lnSpc>
                          <a:spcPct val="115000"/>
                        </a:lnSpc>
                        <a:spcBef>
                          <a:spcPts val="0"/>
                        </a:spcBef>
                        <a:spcAft>
                          <a:spcPts val="0"/>
                        </a:spcAft>
                        <a:buNone/>
                      </a:pPr>
                      <a:r>
                        <a:rPr lang="fr"/>
                        <a:t>Centers where goods are stored, sorted, and distributed for transportation.</a:t>
                      </a:r>
                      <a:endParaRPr/>
                    </a:p>
                  </a:txBody>
                  <a:tcPr marL="28575" marR="28575" marT="19050" marB="19050" anchor="ctr">
                    <a:solidFill>
                      <a:srgbClr val="F4CCB0"/>
                    </a:solidFill>
                  </a:tcPr>
                </a:tc>
                <a:extLst>
                  <a:ext uri="{0D108BD9-81ED-4DB2-BD59-A6C34878D82A}">
                    <a16:rowId xmlns:a16="http://schemas.microsoft.com/office/drawing/2014/main" xmlns="" val="10029"/>
                  </a:ext>
                </a:extLst>
              </a:tr>
            </a:tbl>
          </a:graphicData>
        </a:graphic>
      </p:graphicFrame>
      <p:pic>
        <p:nvPicPr>
          <p:cNvPr id="2" name="Picture 1" descr="D:\GIT PROJECTS\OPAT-background\Virtual Intelligence Service only logo.PNG">
            <a:extLst>
              <a:ext uri="{FF2B5EF4-FFF2-40B4-BE49-F238E27FC236}">
                <a16:creationId xmlns:a16="http://schemas.microsoft.com/office/drawing/2014/main" xmlns="" id="{004EFC18-5B39-594B-E928-586EDDB61737}"/>
              </a:ext>
            </a:extLst>
          </p:cNvPr>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294"/>
        <p:cNvGrpSpPr/>
        <p:nvPr/>
      </p:nvGrpSpPr>
      <p:grpSpPr>
        <a:xfrm>
          <a:off x="0" y="0"/>
          <a:ext cx="0" cy="0"/>
          <a:chOff x="0" y="0"/>
          <a:chExt cx="0" cy="0"/>
        </a:xfrm>
      </p:grpSpPr>
      <p:sp>
        <p:nvSpPr>
          <p:cNvPr id="295" name="Google Shape;295;p30"/>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TARGET SUBCATEGORIES</a:t>
            </a:r>
            <a:endParaRPr sz="4200" b="1" u="sng">
              <a:solidFill>
                <a:schemeClr val="dk1"/>
              </a:solidFill>
            </a:endParaRPr>
          </a:p>
        </p:txBody>
      </p:sp>
      <p:graphicFrame>
        <p:nvGraphicFramePr>
          <p:cNvPr id="296" name="Google Shape;296;p30"/>
          <p:cNvGraphicFramePr/>
          <p:nvPr/>
        </p:nvGraphicFramePr>
        <p:xfrm>
          <a:off x="0" y="1936500"/>
          <a:ext cx="15120025" cy="8755500"/>
        </p:xfrm>
        <a:graphic>
          <a:graphicData uri="http://schemas.openxmlformats.org/drawingml/2006/table">
            <a:tbl>
              <a:tblPr>
                <a:noFill/>
                <a:tableStyleId>{85EE82D6-AF98-40BB-A63E-5EA55E4C3481}</a:tableStyleId>
              </a:tblPr>
              <a:tblGrid>
                <a:gridCol w="1382575">
                  <a:extLst>
                    <a:ext uri="{9D8B030D-6E8A-4147-A177-3AD203B41FA5}">
                      <a16:colId xmlns:a16="http://schemas.microsoft.com/office/drawing/2014/main" xmlns="" val="20000"/>
                    </a:ext>
                  </a:extLst>
                </a:gridCol>
                <a:gridCol w="1382575">
                  <a:extLst>
                    <a:ext uri="{9D8B030D-6E8A-4147-A177-3AD203B41FA5}">
                      <a16:colId xmlns:a16="http://schemas.microsoft.com/office/drawing/2014/main" xmlns="" val="20001"/>
                    </a:ext>
                  </a:extLst>
                </a:gridCol>
                <a:gridCol w="3412300">
                  <a:extLst>
                    <a:ext uri="{9D8B030D-6E8A-4147-A177-3AD203B41FA5}">
                      <a16:colId xmlns:a16="http://schemas.microsoft.com/office/drawing/2014/main" xmlns="" val="20002"/>
                    </a:ext>
                  </a:extLst>
                </a:gridCol>
                <a:gridCol w="8942575">
                  <a:extLst>
                    <a:ext uri="{9D8B030D-6E8A-4147-A177-3AD203B41FA5}">
                      <a16:colId xmlns:a16="http://schemas.microsoft.com/office/drawing/2014/main" xmlns="" val="20003"/>
                    </a:ext>
                  </a:extLst>
                </a:gridCol>
              </a:tblGrid>
              <a:tr h="291850">
                <a:tc rowSpan="10">
                  <a:txBody>
                    <a:bodyPr/>
                    <a:lstStyle/>
                    <a:p>
                      <a:pPr marL="0" lvl="0" indent="0" algn="ctr" rtl="0">
                        <a:lnSpc>
                          <a:spcPct val="115000"/>
                        </a:lnSpc>
                        <a:spcBef>
                          <a:spcPts val="0"/>
                        </a:spcBef>
                        <a:spcAft>
                          <a:spcPts val="0"/>
                        </a:spcAft>
                        <a:buNone/>
                      </a:pPr>
                      <a:r>
                        <a:rPr lang="fr" sz="1300" b="1"/>
                        <a:t>4</a:t>
                      </a:r>
                      <a:endParaRPr sz="1300" b="1"/>
                    </a:p>
                  </a:txBody>
                  <a:tcPr marL="28575" marR="28575" marT="19050" marB="19050" anchor="ctr">
                    <a:solidFill>
                      <a:srgbClr val="0061C8"/>
                    </a:solidFill>
                  </a:tcPr>
                </a:tc>
                <a:tc gridSpan="2">
                  <a:txBody>
                    <a:bodyPr/>
                    <a:lstStyle/>
                    <a:p>
                      <a:pPr marL="0" lvl="0" indent="0" algn="ctr" rtl="0">
                        <a:lnSpc>
                          <a:spcPct val="115000"/>
                        </a:lnSpc>
                        <a:spcBef>
                          <a:spcPts val="0"/>
                        </a:spcBef>
                        <a:spcAft>
                          <a:spcPts val="0"/>
                        </a:spcAft>
                        <a:buNone/>
                      </a:pPr>
                      <a:r>
                        <a:rPr lang="fr" sz="1300" b="1"/>
                        <a:t>Communication and Surveillance</a:t>
                      </a:r>
                      <a:endParaRPr sz="1300" b="1"/>
                    </a:p>
                  </a:txBody>
                  <a:tcPr marL="28575" marR="28575" marT="19050" marB="19050" anchor="ctr">
                    <a:solidFill>
                      <a:srgbClr val="0061C8"/>
                    </a:solidFill>
                  </a:tcPr>
                </a:tc>
                <a:tc hMerge="1">
                  <a:txBody>
                    <a:bodyPr/>
                    <a:lstStyle/>
                    <a:p>
                      <a:endParaRPr lang="nb-NO"/>
                    </a:p>
                  </a:txBody>
                  <a:tcPr/>
                </a:tc>
                <a:tc>
                  <a:txBody>
                    <a:bodyPr/>
                    <a:lstStyle/>
                    <a:p>
                      <a:pPr marL="0" lvl="0" indent="0" algn="l" rtl="0">
                        <a:lnSpc>
                          <a:spcPct val="115000"/>
                        </a:lnSpc>
                        <a:spcBef>
                          <a:spcPts val="0"/>
                        </a:spcBef>
                        <a:spcAft>
                          <a:spcPts val="0"/>
                        </a:spcAft>
                        <a:buNone/>
                      </a:pPr>
                      <a:r>
                        <a:rPr lang="fr" sz="1300"/>
                        <a:t>Systems for communication and intelligence gathering to support military and civilian security.</a:t>
                      </a:r>
                      <a:endParaRPr sz="1300"/>
                    </a:p>
                  </a:txBody>
                  <a:tcPr marL="28575" marR="28575" marT="19050" marB="19050" anchor="b">
                    <a:solidFill>
                      <a:srgbClr val="0061C8"/>
                    </a:solidFill>
                  </a:tcPr>
                </a:tc>
                <a:extLst>
                  <a:ext uri="{0D108BD9-81ED-4DB2-BD59-A6C34878D82A}">
                    <a16:rowId xmlns:a16="http://schemas.microsoft.com/office/drawing/2014/main" xmlns="" val="10000"/>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1</a:t>
                      </a:r>
                      <a:endParaRPr sz="1300" b="1"/>
                    </a:p>
                  </a:txBody>
                  <a:tcPr marL="28575" marR="28575" marT="19050" marB="19050" anchor="ctr">
                    <a:solidFill>
                      <a:srgbClr val="97B6D8"/>
                    </a:solidFill>
                  </a:tcPr>
                </a:tc>
                <a:tc>
                  <a:txBody>
                    <a:bodyPr/>
                    <a:lstStyle/>
                    <a:p>
                      <a:pPr marL="0" lvl="0" indent="0" algn="l" rtl="0">
                        <a:lnSpc>
                          <a:spcPct val="115000"/>
                        </a:lnSpc>
                        <a:spcBef>
                          <a:spcPts val="0"/>
                        </a:spcBef>
                        <a:spcAft>
                          <a:spcPts val="0"/>
                        </a:spcAft>
                        <a:buNone/>
                      </a:pPr>
                      <a:r>
                        <a:rPr lang="fr" sz="1300"/>
                        <a:t>Communication Centers</a:t>
                      </a:r>
                      <a:endParaRPr sz="1300"/>
                    </a:p>
                  </a:txBody>
                  <a:tcPr marL="28575" marR="28575" marT="19050" marB="19050" anchor="b">
                    <a:solidFill>
                      <a:srgbClr val="97B6D8"/>
                    </a:solidFill>
                  </a:tcPr>
                </a:tc>
                <a:tc>
                  <a:txBody>
                    <a:bodyPr/>
                    <a:lstStyle/>
                    <a:p>
                      <a:pPr marL="0" lvl="0" indent="0" algn="l" rtl="0">
                        <a:lnSpc>
                          <a:spcPct val="115000"/>
                        </a:lnSpc>
                        <a:spcBef>
                          <a:spcPts val="0"/>
                        </a:spcBef>
                        <a:spcAft>
                          <a:spcPts val="0"/>
                        </a:spcAft>
                        <a:buNone/>
                      </a:pPr>
                      <a:r>
                        <a:rPr lang="fr" sz="1300"/>
                        <a:t>Locations responsible for managing military or civilian communication networks.</a:t>
                      </a:r>
                      <a:endParaRPr sz="1300"/>
                    </a:p>
                  </a:txBody>
                  <a:tcPr marL="28575" marR="28575" marT="19050" marB="19050" anchor="b">
                    <a:solidFill>
                      <a:srgbClr val="97B6D8"/>
                    </a:solidFill>
                  </a:tcPr>
                </a:tc>
                <a:extLst>
                  <a:ext uri="{0D108BD9-81ED-4DB2-BD59-A6C34878D82A}">
                    <a16:rowId xmlns:a16="http://schemas.microsoft.com/office/drawing/2014/main" xmlns="" val="10001"/>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2</a:t>
                      </a:r>
                      <a:endParaRPr sz="1300" b="1"/>
                    </a:p>
                  </a:txBody>
                  <a:tcPr marL="28575" marR="28575" marT="19050" marB="19050" anchor="ctr">
                    <a:solidFill>
                      <a:srgbClr val="97B6D8"/>
                    </a:solidFill>
                  </a:tcPr>
                </a:tc>
                <a:tc>
                  <a:txBody>
                    <a:bodyPr/>
                    <a:lstStyle/>
                    <a:p>
                      <a:pPr marL="0" lvl="0" indent="0" algn="l" rtl="0">
                        <a:lnSpc>
                          <a:spcPct val="115000"/>
                        </a:lnSpc>
                        <a:spcBef>
                          <a:spcPts val="0"/>
                        </a:spcBef>
                        <a:spcAft>
                          <a:spcPts val="0"/>
                        </a:spcAft>
                        <a:buNone/>
                      </a:pPr>
                      <a:r>
                        <a:rPr lang="fr" sz="1300"/>
                        <a:t>Radar Stations</a:t>
                      </a:r>
                      <a:endParaRPr sz="1300"/>
                    </a:p>
                  </a:txBody>
                  <a:tcPr marL="28575" marR="28575" marT="19050" marB="19050" anchor="b">
                    <a:solidFill>
                      <a:srgbClr val="97B6D8"/>
                    </a:solidFill>
                  </a:tcPr>
                </a:tc>
                <a:tc>
                  <a:txBody>
                    <a:bodyPr/>
                    <a:lstStyle/>
                    <a:p>
                      <a:pPr marL="0" lvl="0" indent="0" algn="l" rtl="0">
                        <a:lnSpc>
                          <a:spcPct val="115000"/>
                        </a:lnSpc>
                        <a:spcBef>
                          <a:spcPts val="0"/>
                        </a:spcBef>
                        <a:spcAft>
                          <a:spcPts val="0"/>
                        </a:spcAft>
                        <a:buNone/>
                      </a:pPr>
                      <a:r>
                        <a:rPr lang="fr" sz="1300"/>
                        <a:t>Facilities that use radar systems for detecting and tracking objects like aircraft.</a:t>
                      </a:r>
                      <a:endParaRPr sz="1300"/>
                    </a:p>
                  </a:txBody>
                  <a:tcPr marL="28575" marR="28575" marT="19050" marB="19050" anchor="b">
                    <a:solidFill>
                      <a:srgbClr val="97B6D8"/>
                    </a:solidFill>
                  </a:tcPr>
                </a:tc>
                <a:extLst>
                  <a:ext uri="{0D108BD9-81ED-4DB2-BD59-A6C34878D82A}">
                    <a16:rowId xmlns:a16="http://schemas.microsoft.com/office/drawing/2014/main" xmlns="" val="10002"/>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3</a:t>
                      </a:r>
                      <a:endParaRPr sz="1300" b="1"/>
                    </a:p>
                  </a:txBody>
                  <a:tcPr marL="28575" marR="28575" marT="19050" marB="19050" anchor="ctr">
                    <a:solidFill>
                      <a:srgbClr val="97B6D8"/>
                    </a:solidFill>
                  </a:tcPr>
                </a:tc>
                <a:tc>
                  <a:txBody>
                    <a:bodyPr/>
                    <a:lstStyle/>
                    <a:p>
                      <a:pPr marL="0" lvl="0" indent="0" algn="l" rtl="0">
                        <a:lnSpc>
                          <a:spcPct val="115000"/>
                        </a:lnSpc>
                        <a:spcBef>
                          <a:spcPts val="0"/>
                        </a:spcBef>
                        <a:spcAft>
                          <a:spcPts val="0"/>
                        </a:spcAft>
                        <a:buNone/>
                      </a:pPr>
                      <a:r>
                        <a:rPr lang="fr" sz="1300"/>
                        <a:t>Satellite Communication Stations</a:t>
                      </a:r>
                      <a:endParaRPr sz="1300"/>
                    </a:p>
                  </a:txBody>
                  <a:tcPr marL="28575" marR="28575" marT="19050" marB="19050" anchor="b">
                    <a:solidFill>
                      <a:srgbClr val="97B6D8"/>
                    </a:solidFill>
                  </a:tcPr>
                </a:tc>
                <a:tc>
                  <a:txBody>
                    <a:bodyPr/>
                    <a:lstStyle/>
                    <a:p>
                      <a:pPr marL="0" lvl="0" indent="0" algn="l" rtl="0">
                        <a:lnSpc>
                          <a:spcPct val="115000"/>
                        </a:lnSpc>
                        <a:spcBef>
                          <a:spcPts val="0"/>
                        </a:spcBef>
                        <a:spcAft>
                          <a:spcPts val="0"/>
                        </a:spcAft>
                        <a:buNone/>
                      </a:pPr>
                      <a:r>
                        <a:rPr lang="fr" sz="1300"/>
                        <a:t>Ground facilities for transmitting and receiving satellite communications.</a:t>
                      </a:r>
                      <a:endParaRPr sz="1300"/>
                    </a:p>
                  </a:txBody>
                  <a:tcPr marL="28575" marR="28575" marT="19050" marB="19050" anchor="b">
                    <a:solidFill>
                      <a:srgbClr val="97B6D8"/>
                    </a:solidFill>
                  </a:tcPr>
                </a:tc>
                <a:extLst>
                  <a:ext uri="{0D108BD9-81ED-4DB2-BD59-A6C34878D82A}">
                    <a16:rowId xmlns:a16="http://schemas.microsoft.com/office/drawing/2014/main" xmlns="" val="10003"/>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4</a:t>
                      </a:r>
                      <a:endParaRPr sz="1300" b="1"/>
                    </a:p>
                  </a:txBody>
                  <a:tcPr marL="28575" marR="28575" marT="19050" marB="19050" anchor="ctr">
                    <a:solidFill>
                      <a:srgbClr val="97B6D8"/>
                    </a:solidFill>
                  </a:tcPr>
                </a:tc>
                <a:tc>
                  <a:txBody>
                    <a:bodyPr/>
                    <a:lstStyle/>
                    <a:p>
                      <a:pPr marL="0" lvl="0" indent="0" algn="l" rtl="0">
                        <a:lnSpc>
                          <a:spcPct val="115000"/>
                        </a:lnSpc>
                        <a:spcBef>
                          <a:spcPts val="0"/>
                        </a:spcBef>
                        <a:spcAft>
                          <a:spcPts val="0"/>
                        </a:spcAft>
                        <a:buNone/>
                      </a:pPr>
                      <a:r>
                        <a:rPr lang="fr" sz="1300"/>
                        <a:t>Signal Processing Facilities</a:t>
                      </a:r>
                      <a:endParaRPr sz="1300"/>
                    </a:p>
                  </a:txBody>
                  <a:tcPr marL="28575" marR="28575" marT="19050" marB="19050" anchor="b">
                    <a:solidFill>
                      <a:srgbClr val="97B6D8"/>
                    </a:solidFill>
                  </a:tcPr>
                </a:tc>
                <a:tc>
                  <a:txBody>
                    <a:bodyPr/>
                    <a:lstStyle/>
                    <a:p>
                      <a:pPr marL="0" lvl="0" indent="0" algn="l" rtl="0">
                        <a:lnSpc>
                          <a:spcPct val="115000"/>
                        </a:lnSpc>
                        <a:spcBef>
                          <a:spcPts val="0"/>
                        </a:spcBef>
                        <a:spcAft>
                          <a:spcPts val="0"/>
                        </a:spcAft>
                        <a:buNone/>
                      </a:pPr>
                      <a:r>
                        <a:rPr lang="fr" sz="1300"/>
                        <a:t>Locations where signals are analyzed and interpreted for various applications.</a:t>
                      </a:r>
                      <a:endParaRPr sz="1300"/>
                    </a:p>
                  </a:txBody>
                  <a:tcPr marL="28575" marR="28575" marT="19050" marB="19050" anchor="b">
                    <a:solidFill>
                      <a:srgbClr val="97B6D8"/>
                    </a:solidFill>
                  </a:tcPr>
                </a:tc>
                <a:extLst>
                  <a:ext uri="{0D108BD9-81ED-4DB2-BD59-A6C34878D82A}">
                    <a16:rowId xmlns:a16="http://schemas.microsoft.com/office/drawing/2014/main" xmlns="" val="10004"/>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5</a:t>
                      </a:r>
                      <a:endParaRPr sz="1300" b="1"/>
                    </a:p>
                  </a:txBody>
                  <a:tcPr marL="28575" marR="28575" marT="19050" marB="19050" anchor="ctr">
                    <a:solidFill>
                      <a:srgbClr val="97B6D8"/>
                    </a:solidFill>
                  </a:tcPr>
                </a:tc>
                <a:tc>
                  <a:txBody>
                    <a:bodyPr/>
                    <a:lstStyle/>
                    <a:p>
                      <a:pPr marL="0" lvl="0" indent="0" algn="l" rtl="0">
                        <a:lnSpc>
                          <a:spcPct val="115000"/>
                        </a:lnSpc>
                        <a:spcBef>
                          <a:spcPts val="0"/>
                        </a:spcBef>
                        <a:spcAft>
                          <a:spcPts val="0"/>
                        </a:spcAft>
                        <a:buNone/>
                      </a:pPr>
                      <a:r>
                        <a:rPr lang="fr" sz="1300"/>
                        <a:t>Electronic Warfare Facilities</a:t>
                      </a:r>
                      <a:endParaRPr sz="1300"/>
                    </a:p>
                  </a:txBody>
                  <a:tcPr marL="28575" marR="28575" marT="19050" marB="19050" anchor="b">
                    <a:solidFill>
                      <a:srgbClr val="97B6D8"/>
                    </a:solidFill>
                  </a:tcPr>
                </a:tc>
                <a:tc>
                  <a:txBody>
                    <a:bodyPr/>
                    <a:lstStyle/>
                    <a:p>
                      <a:pPr marL="0" lvl="0" indent="0" algn="l" rtl="0">
                        <a:lnSpc>
                          <a:spcPct val="115000"/>
                        </a:lnSpc>
                        <a:spcBef>
                          <a:spcPts val="0"/>
                        </a:spcBef>
                        <a:spcAft>
                          <a:spcPts val="0"/>
                        </a:spcAft>
                        <a:buNone/>
                      </a:pPr>
                      <a:r>
                        <a:rPr lang="fr" sz="1300"/>
                        <a:t>Facilities used to disrupt or protect against enemy electronic communications and systems.</a:t>
                      </a:r>
                      <a:endParaRPr sz="1300"/>
                    </a:p>
                  </a:txBody>
                  <a:tcPr marL="28575" marR="28575" marT="19050" marB="19050" anchor="b">
                    <a:solidFill>
                      <a:srgbClr val="97B6D8"/>
                    </a:solidFill>
                  </a:tcPr>
                </a:tc>
                <a:extLst>
                  <a:ext uri="{0D108BD9-81ED-4DB2-BD59-A6C34878D82A}">
                    <a16:rowId xmlns:a16="http://schemas.microsoft.com/office/drawing/2014/main" xmlns="" val="10005"/>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6</a:t>
                      </a:r>
                      <a:endParaRPr sz="1300" b="1"/>
                    </a:p>
                  </a:txBody>
                  <a:tcPr marL="28575" marR="28575" marT="19050" marB="19050" anchor="ctr">
                    <a:solidFill>
                      <a:srgbClr val="97B6D8"/>
                    </a:solidFill>
                  </a:tcPr>
                </a:tc>
                <a:tc>
                  <a:txBody>
                    <a:bodyPr/>
                    <a:lstStyle/>
                    <a:p>
                      <a:pPr marL="0" lvl="0" indent="0" algn="l" rtl="0">
                        <a:lnSpc>
                          <a:spcPct val="115000"/>
                        </a:lnSpc>
                        <a:spcBef>
                          <a:spcPts val="0"/>
                        </a:spcBef>
                        <a:spcAft>
                          <a:spcPts val="0"/>
                        </a:spcAft>
                        <a:buNone/>
                      </a:pPr>
                      <a:r>
                        <a:rPr lang="fr" sz="1300"/>
                        <a:t>Tactical Communication Networks</a:t>
                      </a:r>
                      <a:endParaRPr sz="1300"/>
                    </a:p>
                  </a:txBody>
                  <a:tcPr marL="28575" marR="28575" marT="19050" marB="19050" anchor="b">
                    <a:solidFill>
                      <a:srgbClr val="97B6D8"/>
                    </a:solidFill>
                  </a:tcPr>
                </a:tc>
                <a:tc>
                  <a:txBody>
                    <a:bodyPr/>
                    <a:lstStyle/>
                    <a:p>
                      <a:pPr marL="0" lvl="0" indent="0" algn="l" rtl="0">
                        <a:lnSpc>
                          <a:spcPct val="115000"/>
                        </a:lnSpc>
                        <a:spcBef>
                          <a:spcPts val="0"/>
                        </a:spcBef>
                        <a:spcAft>
                          <a:spcPts val="0"/>
                        </a:spcAft>
                        <a:buNone/>
                      </a:pPr>
                      <a:r>
                        <a:rPr lang="fr" sz="1300"/>
                        <a:t>Networks supporting military operations with secure communication channels.</a:t>
                      </a:r>
                      <a:endParaRPr sz="1300"/>
                    </a:p>
                  </a:txBody>
                  <a:tcPr marL="28575" marR="28575" marT="19050" marB="19050" anchor="b">
                    <a:solidFill>
                      <a:srgbClr val="97B6D8"/>
                    </a:solidFill>
                  </a:tcPr>
                </a:tc>
                <a:extLst>
                  <a:ext uri="{0D108BD9-81ED-4DB2-BD59-A6C34878D82A}">
                    <a16:rowId xmlns:a16="http://schemas.microsoft.com/office/drawing/2014/main" xmlns="" val="10006"/>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7</a:t>
                      </a:r>
                      <a:endParaRPr sz="1300" b="1"/>
                    </a:p>
                  </a:txBody>
                  <a:tcPr marL="28575" marR="28575" marT="19050" marB="19050" anchor="ctr">
                    <a:solidFill>
                      <a:srgbClr val="97B6D8"/>
                    </a:solidFill>
                  </a:tcPr>
                </a:tc>
                <a:tc>
                  <a:txBody>
                    <a:bodyPr/>
                    <a:lstStyle/>
                    <a:p>
                      <a:pPr marL="0" lvl="0" indent="0" algn="l" rtl="0">
                        <a:lnSpc>
                          <a:spcPct val="115000"/>
                        </a:lnSpc>
                        <a:spcBef>
                          <a:spcPts val="0"/>
                        </a:spcBef>
                        <a:spcAft>
                          <a:spcPts val="0"/>
                        </a:spcAft>
                        <a:buNone/>
                      </a:pPr>
                      <a:r>
                        <a:rPr lang="fr" sz="1300"/>
                        <a:t>Fiber Optic Communication Networks</a:t>
                      </a:r>
                      <a:endParaRPr sz="1300"/>
                    </a:p>
                  </a:txBody>
                  <a:tcPr marL="28575" marR="28575" marT="19050" marB="19050" anchor="b">
                    <a:solidFill>
                      <a:srgbClr val="97B6D8"/>
                    </a:solidFill>
                  </a:tcPr>
                </a:tc>
                <a:tc>
                  <a:txBody>
                    <a:bodyPr/>
                    <a:lstStyle/>
                    <a:p>
                      <a:pPr marL="0" lvl="0" indent="0" algn="l" rtl="0">
                        <a:lnSpc>
                          <a:spcPct val="115000"/>
                        </a:lnSpc>
                        <a:spcBef>
                          <a:spcPts val="0"/>
                        </a:spcBef>
                        <a:spcAft>
                          <a:spcPts val="0"/>
                        </a:spcAft>
                        <a:buNone/>
                      </a:pPr>
                      <a:r>
                        <a:rPr lang="fr" sz="1300"/>
                        <a:t>High-speed communication networks using fiber optics for data transmission.</a:t>
                      </a:r>
                      <a:endParaRPr sz="1300"/>
                    </a:p>
                  </a:txBody>
                  <a:tcPr marL="28575" marR="28575" marT="19050" marB="19050" anchor="b">
                    <a:solidFill>
                      <a:srgbClr val="97B6D8"/>
                    </a:solidFill>
                  </a:tcPr>
                </a:tc>
                <a:extLst>
                  <a:ext uri="{0D108BD9-81ED-4DB2-BD59-A6C34878D82A}">
                    <a16:rowId xmlns:a16="http://schemas.microsoft.com/office/drawing/2014/main" xmlns="" val="10007"/>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8</a:t>
                      </a:r>
                      <a:endParaRPr sz="1300" b="1"/>
                    </a:p>
                  </a:txBody>
                  <a:tcPr marL="28575" marR="28575" marT="19050" marB="19050" anchor="ctr">
                    <a:solidFill>
                      <a:srgbClr val="97B6D8"/>
                    </a:solidFill>
                  </a:tcPr>
                </a:tc>
                <a:tc>
                  <a:txBody>
                    <a:bodyPr/>
                    <a:lstStyle/>
                    <a:p>
                      <a:pPr marL="0" lvl="0" indent="0" algn="l" rtl="0">
                        <a:lnSpc>
                          <a:spcPct val="115000"/>
                        </a:lnSpc>
                        <a:spcBef>
                          <a:spcPts val="0"/>
                        </a:spcBef>
                        <a:spcAft>
                          <a:spcPts val="0"/>
                        </a:spcAft>
                        <a:buNone/>
                      </a:pPr>
                      <a:r>
                        <a:rPr lang="fr" sz="1300"/>
                        <a:t>Cyber Operations Centers</a:t>
                      </a:r>
                      <a:endParaRPr sz="1300"/>
                    </a:p>
                  </a:txBody>
                  <a:tcPr marL="28575" marR="28575" marT="19050" marB="19050" anchor="b">
                    <a:solidFill>
                      <a:srgbClr val="97B6D8"/>
                    </a:solidFill>
                  </a:tcPr>
                </a:tc>
                <a:tc>
                  <a:txBody>
                    <a:bodyPr/>
                    <a:lstStyle/>
                    <a:p>
                      <a:pPr marL="0" lvl="0" indent="0" algn="l" rtl="0">
                        <a:lnSpc>
                          <a:spcPct val="115000"/>
                        </a:lnSpc>
                        <a:spcBef>
                          <a:spcPts val="0"/>
                        </a:spcBef>
                        <a:spcAft>
                          <a:spcPts val="0"/>
                        </a:spcAft>
                        <a:buNone/>
                      </a:pPr>
                      <a:r>
                        <a:rPr lang="fr" sz="1300"/>
                        <a:t>Centers for managing cybersecurity threats and defensive operations.</a:t>
                      </a:r>
                      <a:endParaRPr sz="1300"/>
                    </a:p>
                  </a:txBody>
                  <a:tcPr marL="28575" marR="28575" marT="19050" marB="19050" anchor="b">
                    <a:solidFill>
                      <a:srgbClr val="97B6D8"/>
                    </a:solidFill>
                  </a:tcPr>
                </a:tc>
                <a:extLst>
                  <a:ext uri="{0D108BD9-81ED-4DB2-BD59-A6C34878D82A}">
                    <a16:rowId xmlns:a16="http://schemas.microsoft.com/office/drawing/2014/main" xmlns="" val="10008"/>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9</a:t>
                      </a:r>
                      <a:endParaRPr sz="1300" b="1"/>
                    </a:p>
                  </a:txBody>
                  <a:tcPr marL="28575" marR="28575" marT="19050" marB="19050" anchor="ctr">
                    <a:solidFill>
                      <a:srgbClr val="97B6D8"/>
                    </a:solidFill>
                  </a:tcPr>
                </a:tc>
                <a:tc>
                  <a:txBody>
                    <a:bodyPr/>
                    <a:lstStyle/>
                    <a:p>
                      <a:pPr marL="0" lvl="0" indent="0" algn="l" rtl="0">
                        <a:lnSpc>
                          <a:spcPct val="115000"/>
                        </a:lnSpc>
                        <a:spcBef>
                          <a:spcPts val="0"/>
                        </a:spcBef>
                        <a:spcAft>
                          <a:spcPts val="0"/>
                        </a:spcAft>
                        <a:buNone/>
                      </a:pPr>
                      <a:r>
                        <a:rPr lang="fr" sz="1300"/>
                        <a:t>Surveillance and Reconnaissance Systems</a:t>
                      </a:r>
                      <a:endParaRPr sz="1300"/>
                    </a:p>
                  </a:txBody>
                  <a:tcPr marL="28575" marR="28575" marT="19050" marB="19050" anchor="b">
                    <a:solidFill>
                      <a:srgbClr val="97B6D8"/>
                    </a:solidFill>
                  </a:tcPr>
                </a:tc>
                <a:tc>
                  <a:txBody>
                    <a:bodyPr/>
                    <a:lstStyle/>
                    <a:p>
                      <a:pPr marL="0" lvl="0" indent="0" algn="l" rtl="0">
                        <a:lnSpc>
                          <a:spcPct val="115000"/>
                        </a:lnSpc>
                        <a:spcBef>
                          <a:spcPts val="0"/>
                        </a:spcBef>
                        <a:spcAft>
                          <a:spcPts val="0"/>
                        </a:spcAft>
                        <a:buNone/>
                      </a:pPr>
                      <a:r>
                        <a:rPr lang="fr" sz="1300"/>
                        <a:t>Systems for monitoring and collecting intelligence for military or security purposes.</a:t>
                      </a:r>
                      <a:endParaRPr sz="1300"/>
                    </a:p>
                  </a:txBody>
                  <a:tcPr marL="28575" marR="28575" marT="19050" marB="19050" anchor="b">
                    <a:solidFill>
                      <a:srgbClr val="97B6D8"/>
                    </a:solidFill>
                  </a:tcPr>
                </a:tc>
                <a:extLst>
                  <a:ext uri="{0D108BD9-81ED-4DB2-BD59-A6C34878D82A}">
                    <a16:rowId xmlns:a16="http://schemas.microsoft.com/office/drawing/2014/main" xmlns="" val="10009"/>
                  </a:ext>
                </a:extLst>
              </a:tr>
              <a:tr h="291850">
                <a:tc rowSpan="10">
                  <a:txBody>
                    <a:bodyPr/>
                    <a:lstStyle/>
                    <a:p>
                      <a:pPr marL="0" lvl="0" indent="0" algn="ctr" rtl="0">
                        <a:lnSpc>
                          <a:spcPct val="115000"/>
                        </a:lnSpc>
                        <a:spcBef>
                          <a:spcPts val="0"/>
                        </a:spcBef>
                        <a:spcAft>
                          <a:spcPts val="0"/>
                        </a:spcAft>
                        <a:buNone/>
                      </a:pPr>
                      <a:r>
                        <a:rPr lang="fr" sz="1300" b="1"/>
                        <a:t>5</a:t>
                      </a:r>
                      <a:endParaRPr sz="1300" b="1"/>
                    </a:p>
                  </a:txBody>
                  <a:tcPr marL="28575" marR="28575" marT="19050" marB="19050" anchor="ctr">
                    <a:solidFill>
                      <a:srgbClr val="9E9E9E"/>
                    </a:solidFill>
                  </a:tcPr>
                </a:tc>
                <a:tc gridSpan="2">
                  <a:txBody>
                    <a:bodyPr/>
                    <a:lstStyle/>
                    <a:p>
                      <a:pPr marL="0" lvl="0" indent="0" algn="ctr" rtl="0">
                        <a:lnSpc>
                          <a:spcPct val="115000"/>
                        </a:lnSpc>
                        <a:spcBef>
                          <a:spcPts val="0"/>
                        </a:spcBef>
                        <a:spcAft>
                          <a:spcPts val="0"/>
                        </a:spcAft>
                        <a:buNone/>
                      </a:pPr>
                      <a:r>
                        <a:rPr lang="fr" sz="1300" b="1"/>
                        <a:t>Industrial Facilities</a:t>
                      </a:r>
                      <a:endParaRPr sz="1300" b="1"/>
                    </a:p>
                  </a:txBody>
                  <a:tcPr marL="28575" marR="28575" marT="19050" marB="19050" anchor="ctr">
                    <a:solidFill>
                      <a:srgbClr val="9E9E9E"/>
                    </a:solidFill>
                  </a:tcPr>
                </a:tc>
                <a:tc hMerge="1">
                  <a:txBody>
                    <a:bodyPr/>
                    <a:lstStyle/>
                    <a:p>
                      <a:endParaRPr lang="nb-NO"/>
                    </a:p>
                  </a:txBody>
                  <a:tcPr/>
                </a:tc>
                <a:tc>
                  <a:txBody>
                    <a:bodyPr/>
                    <a:lstStyle/>
                    <a:p>
                      <a:pPr marL="0" lvl="0" indent="0" algn="l" rtl="0">
                        <a:lnSpc>
                          <a:spcPct val="115000"/>
                        </a:lnSpc>
                        <a:spcBef>
                          <a:spcPts val="0"/>
                        </a:spcBef>
                        <a:spcAft>
                          <a:spcPts val="0"/>
                        </a:spcAft>
                        <a:buNone/>
                      </a:pPr>
                      <a:r>
                        <a:rPr lang="fr" sz="1300"/>
                        <a:t>Facilities involved in the production of goods and services, particularly for national defense.</a:t>
                      </a:r>
                      <a:endParaRPr sz="1300"/>
                    </a:p>
                  </a:txBody>
                  <a:tcPr marL="28575" marR="28575" marT="19050" marB="19050" anchor="b">
                    <a:solidFill>
                      <a:srgbClr val="9E9E9E"/>
                    </a:solidFill>
                  </a:tcPr>
                </a:tc>
                <a:extLst>
                  <a:ext uri="{0D108BD9-81ED-4DB2-BD59-A6C34878D82A}">
                    <a16:rowId xmlns:a16="http://schemas.microsoft.com/office/drawing/2014/main" xmlns="" val="10010"/>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1</a:t>
                      </a:r>
                      <a:endParaRPr sz="1300" b="1"/>
                    </a:p>
                  </a:txBody>
                  <a:tcPr marL="28575" marR="28575" marT="19050" marB="19050" anchor="ctr">
                    <a:solidFill>
                      <a:srgbClr val="D8D8D8"/>
                    </a:solidFill>
                  </a:tcPr>
                </a:tc>
                <a:tc>
                  <a:txBody>
                    <a:bodyPr/>
                    <a:lstStyle/>
                    <a:p>
                      <a:pPr marL="0" lvl="0" indent="0" algn="l" rtl="0">
                        <a:lnSpc>
                          <a:spcPct val="115000"/>
                        </a:lnSpc>
                        <a:spcBef>
                          <a:spcPts val="0"/>
                        </a:spcBef>
                        <a:spcAft>
                          <a:spcPts val="0"/>
                        </a:spcAft>
                        <a:buNone/>
                      </a:pPr>
                      <a:r>
                        <a:rPr lang="fr" sz="1300"/>
                        <a:t>Defense Industrial Base</a:t>
                      </a:r>
                      <a:endParaRPr sz="1300"/>
                    </a:p>
                  </a:txBody>
                  <a:tcPr marL="28575" marR="28575" marT="19050" marB="19050" anchor="b">
                    <a:solidFill>
                      <a:srgbClr val="D8D8D8"/>
                    </a:solidFill>
                  </a:tcPr>
                </a:tc>
                <a:tc>
                  <a:txBody>
                    <a:bodyPr/>
                    <a:lstStyle/>
                    <a:p>
                      <a:pPr marL="0" lvl="0" indent="0" algn="l" rtl="0">
                        <a:lnSpc>
                          <a:spcPct val="115000"/>
                        </a:lnSpc>
                        <a:spcBef>
                          <a:spcPts val="0"/>
                        </a:spcBef>
                        <a:spcAft>
                          <a:spcPts val="0"/>
                        </a:spcAft>
                        <a:buNone/>
                      </a:pPr>
                      <a:r>
                        <a:rPr lang="fr" sz="1300"/>
                        <a:t>Industries producing equipment and technologies critical for military operations.</a:t>
                      </a:r>
                      <a:endParaRPr sz="1300"/>
                    </a:p>
                  </a:txBody>
                  <a:tcPr marL="28575" marR="28575" marT="19050" marB="19050" anchor="b">
                    <a:solidFill>
                      <a:srgbClr val="D8D8D8"/>
                    </a:solidFill>
                  </a:tcPr>
                </a:tc>
                <a:extLst>
                  <a:ext uri="{0D108BD9-81ED-4DB2-BD59-A6C34878D82A}">
                    <a16:rowId xmlns:a16="http://schemas.microsoft.com/office/drawing/2014/main" xmlns="" val="10011"/>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2</a:t>
                      </a:r>
                      <a:endParaRPr sz="1300" b="1"/>
                    </a:p>
                  </a:txBody>
                  <a:tcPr marL="28575" marR="28575" marT="19050" marB="19050" anchor="ctr">
                    <a:solidFill>
                      <a:srgbClr val="D8D8D8"/>
                    </a:solidFill>
                  </a:tcPr>
                </a:tc>
                <a:tc>
                  <a:txBody>
                    <a:bodyPr/>
                    <a:lstStyle/>
                    <a:p>
                      <a:pPr marL="0" lvl="0" indent="0" algn="l" rtl="0">
                        <a:lnSpc>
                          <a:spcPct val="115000"/>
                        </a:lnSpc>
                        <a:spcBef>
                          <a:spcPts val="0"/>
                        </a:spcBef>
                        <a:spcAft>
                          <a:spcPts val="0"/>
                        </a:spcAft>
                        <a:buNone/>
                      </a:pPr>
                      <a:r>
                        <a:rPr lang="fr" sz="1300"/>
                        <a:t>Chemical Processing Plants</a:t>
                      </a:r>
                      <a:endParaRPr sz="1300"/>
                    </a:p>
                  </a:txBody>
                  <a:tcPr marL="28575" marR="28575" marT="19050" marB="19050" anchor="b">
                    <a:solidFill>
                      <a:srgbClr val="D8D8D8"/>
                    </a:solidFill>
                  </a:tcPr>
                </a:tc>
                <a:tc>
                  <a:txBody>
                    <a:bodyPr/>
                    <a:lstStyle/>
                    <a:p>
                      <a:pPr marL="0" lvl="0" indent="0" algn="l" rtl="0">
                        <a:lnSpc>
                          <a:spcPct val="115000"/>
                        </a:lnSpc>
                        <a:spcBef>
                          <a:spcPts val="0"/>
                        </a:spcBef>
                        <a:spcAft>
                          <a:spcPts val="0"/>
                        </a:spcAft>
                        <a:buNone/>
                      </a:pPr>
                      <a:r>
                        <a:rPr lang="fr" sz="1300"/>
                        <a:t>Industrial sites where chemicals are produced, often for military or industrial use.</a:t>
                      </a:r>
                      <a:endParaRPr sz="1300"/>
                    </a:p>
                  </a:txBody>
                  <a:tcPr marL="28575" marR="28575" marT="19050" marB="19050" anchor="b">
                    <a:solidFill>
                      <a:srgbClr val="D8D8D8"/>
                    </a:solidFill>
                  </a:tcPr>
                </a:tc>
                <a:extLst>
                  <a:ext uri="{0D108BD9-81ED-4DB2-BD59-A6C34878D82A}">
                    <a16:rowId xmlns:a16="http://schemas.microsoft.com/office/drawing/2014/main" xmlns="" val="10012"/>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3</a:t>
                      </a:r>
                      <a:endParaRPr sz="1300" b="1"/>
                    </a:p>
                  </a:txBody>
                  <a:tcPr marL="28575" marR="28575" marT="19050" marB="19050" anchor="ctr">
                    <a:solidFill>
                      <a:srgbClr val="D8D8D8"/>
                    </a:solidFill>
                  </a:tcPr>
                </a:tc>
                <a:tc>
                  <a:txBody>
                    <a:bodyPr/>
                    <a:lstStyle/>
                    <a:p>
                      <a:pPr marL="0" lvl="0" indent="0" algn="l" rtl="0">
                        <a:lnSpc>
                          <a:spcPct val="115000"/>
                        </a:lnSpc>
                        <a:spcBef>
                          <a:spcPts val="0"/>
                        </a:spcBef>
                        <a:spcAft>
                          <a:spcPts val="0"/>
                        </a:spcAft>
                        <a:buNone/>
                      </a:pPr>
                      <a:r>
                        <a:rPr lang="fr" sz="1300"/>
                        <a:t>Energy Equipment Manufacturing</a:t>
                      </a:r>
                      <a:endParaRPr sz="1300"/>
                    </a:p>
                  </a:txBody>
                  <a:tcPr marL="28575" marR="28575" marT="19050" marB="19050" anchor="b">
                    <a:solidFill>
                      <a:srgbClr val="D8D8D8"/>
                    </a:solidFill>
                  </a:tcPr>
                </a:tc>
                <a:tc>
                  <a:txBody>
                    <a:bodyPr/>
                    <a:lstStyle/>
                    <a:p>
                      <a:pPr marL="0" lvl="0" indent="0" algn="l" rtl="0">
                        <a:lnSpc>
                          <a:spcPct val="115000"/>
                        </a:lnSpc>
                        <a:spcBef>
                          <a:spcPts val="0"/>
                        </a:spcBef>
                        <a:spcAft>
                          <a:spcPts val="0"/>
                        </a:spcAft>
                        <a:buNone/>
                      </a:pPr>
                      <a:r>
                        <a:rPr lang="fr" sz="1300"/>
                        <a:t>Factories producing equipment for the energy sector, including turbines and power generators.</a:t>
                      </a:r>
                      <a:endParaRPr sz="1300"/>
                    </a:p>
                  </a:txBody>
                  <a:tcPr marL="28575" marR="28575" marT="19050" marB="19050" anchor="b">
                    <a:solidFill>
                      <a:srgbClr val="D8D8D8"/>
                    </a:solidFill>
                  </a:tcPr>
                </a:tc>
                <a:extLst>
                  <a:ext uri="{0D108BD9-81ED-4DB2-BD59-A6C34878D82A}">
                    <a16:rowId xmlns:a16="http://schemas.microsoft.com/office/drawing/2014/main" xmlns="" val="10013"/>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4</a:t>
                      </a:r>
                      <a:endParaRPr sz="1300" b="1"/>
                    </a:p>
                  </a:txBody>
                  <a:tcPr marL="28575" marR="28575" marT="19050" marB="19050" anchor="ctr">
                    <a:solidFill>
                      <a:srgbClr val="D8D8D8"/>
                    </a:solidFill>
                  </a:tcPr>
                </a:tc>
                <a:tc>
                  <a:txBody>
                    <a:bodyPr/>
                    <a:lstStyle/>
                    <a:p>
                      <a:pPr marL="0" lvl="0" indent="0" algn="l" rtl="0">
                        <a:lnSpc>
                          <a:spcPct val="115000"/>
                        </a:lnSpc>
                        <a:spcBef>
                          <a:spcPts val="0"/>
                        </a:spcBef>
                        <a:spcAft>
                          <a:spcPts val="0"/>
                        </a:spcAft>
                        <a:buNone/>
                      </a:pPr>
                      <a:r>
                        <a:rPr lang="fr" sz="1300"/>
                        <a:t>Critical Manufacturing</a:t>
                      </a:r>
                      <a:endParaRPr sz="1300"/>
                    </a:p>
                  </a:txBody>
                  <a:tcPr marL="28575" marR="28575" marT="19050" marB="19050" anchor="b">
                    <a:solidFill>
                      <a:srgbClr val="D8D8D8"/>
                    </a:solidFill>
                  </a:tcPr>
                </a:tc>
                <a:tc>
                  <a:txBody>
                    <a:bodyPr/>
                    <a:lstStyle/>
                    <a:p>
                      <a:pPr marL="0" lvl="0" indent="0" algn="l" rtl="0">
                        <a:lnSpc>
                          <a:spcPct val="115000"/>
                        </a:lnSpc>
                        <a:spcBef>
                          <a:spcPts val="0"/>
                        </a:spcBef>
                        <a:spcAft>
                          <a:spcPts val="0"/>
                        </a:spcAft>
                        <a:buNone/>
                      </a:pPr>
                      <a:r>
                        <a:rPr lang="fr" sz="1300"/>
                        <a:t>Industries producing essential materials and goods necessary for national defense.</a:t>
                      </a:r>
                      <a:endParaRPr sz="1300"/>
                    </a:p>
                  </a:txBody>
                  <a:tcPr marL="28575" marR="28575" marT="19050" marB="19050" anchor="b">
                    <a:solidFill>
                      <a:srgbClr val="D8D8D8"/>
                    </a:solidFill>
                  </a:tcPr>
                </a:tc>
                <a:extLst>
                  <a:ext uri="{0D108BD9-81ED-4DB2-BD59-A6C34878D82A}">
                    <a16:rowId xmlns:a16="http://schemas.microsoft.com/office/drawing/2014/main" xmlns="" val="10014"/>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5</a:t>
                      </a:r>
                      <a:endParaRPr sz="1300" b="1"/>
                    </a:p>
                  </a:txBody>
                  <a:tcPr marL="28575" marR="28575" marT="19050" marB="19050" anchor="ctr">
                    <a:solidFill>
                      <a:srgbClr val="D8D8D8"/>
                    </a:solidFill>
                  </a:tcPr>
                </a:tc>
                <a:tc>
                  <a:txBody>
                    <a:bodyPr/>
                    <a:lstStyle/>
                    <a:p>
                      <a:pPr marL="0" lvl="0" indent="0" algn="l" rtl="0">
                        <a:lnSpc>
                          <a:spcPct val="115000"/>
                        </a:lnSpc>
                        <a:spcBef>
                          <a:spcPts val="0"/>
                        </a:spcBef>
                        <a:spcAft>
                          <a:spcPts val="0"/>
                        </a:spcAft>
                        <a:buNone/>
                      </a:pPr>
                      <a:r>
                        <a:rPr lang="fr" sz="1300"/>
                        <a:t>Steel and Heavy Industry</a:t>
                      </a:r>
                      <a:endParaRPr sz="1300"/>
                    </a:p>
                  </a:txBody>
                  <a:tcPr marL="28575" marR="28575" marT="19050" marB="19050" anchor="b">
                    <a:solidFill>
                      <a:srgbClr val="D8D8D8"/>
                    </a:solidFill>
                  </a:tcPr>
                </a:tc>
                <a:tc>
                  <a:txBody>
                    <a:bodyPr/>
                    <a:lstStyle/>
                    <a:p>
                      <a:pPr marL="0" lvl="0" indent="0" algn="l" rtl="0">
                        <a:lnSpc>
                          <a:spcPct val="115000"/>
                        </a:lnSpc>
                        <a:spcBef>
                          <a:spcPts val="0"/>
                        </a:spcBef>
                        <a:spcAft>
                          <a:spcPts val="0"/>
                        </a:spcAft>
                        <a:buNone/>
                      </a:pPr>
                      <a:r>
                        <a:rPr lang="fr" sz="1300"/>
                        <a:t>Factories producing heavy materials like steel for construction and defense use.</a:t>
                      </a:r>
                      <a:endParaRPr sz="1300"/>
                    </a:p>
                  </a:txBody>
                  <a:tcPr marL="28575" marR="28575" marT="19050" marB="19050" anchor="b">
                    <a:solidFill>
                      <a:srgbClr val="D8D8D8"/>
                    </a:solidFill>
                  </a:tcPr>
                </a:tc>
                <a:extLst>
                  <a:ext uri="{0D108BD9-81ED-4DB2-BD59-A6C34878D82A}">
                    <a16:rowId xmlns:a16="http://schemas.microsoft.com/office/drawing/2014/main" xmlns="" val="10015"/>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6</a:t>
                      </a:r>
                      <a:endParaRPr sz="1300" b="1"/>
                    </a:p>
                  </a:txBody>
                  <a:tcPr marL="28575" marR="28575" marT="19050" marB="19050" anchor="ctr">
                    <a:solidFill>
                      <a:srgbClr val="D8D8D8"/>
                    </a:solidFill>
                  </a:tcPr>
                </a:tc>
                <a:tc>
                  <a:txBody>
                    <a:bodyPr/>
                    <a:lstStyle/>
                    <a:p>
                      <a:pPr marL="0" lvl="0" indent="0" algn="l" rtl="0">
                        <a:lnSpc>
                          <a:spcPct val="115000"/>
                        </a:lnSpc>
                        <a:spcBef>
                          <a:spcPts val="0"/>
                        </a:spcBef>
                        <a:spcAft>
                          <a:spcPts val="0"/>
                        </a:spcAft>
                        <a:buNone/>
                      </a:pPr>
                      <a:r>
                        <a:rPr lang="fr" sz="1300"/>
                        <a:t>Food Processing Plants</a:t>
                      </a:r>
                      <a:endParaRPr sz="1300"/>
                    </a:p>
                  </a:txBody>
                  <a:tcPr marL="28575" marR="28575" marT="19050" marB="19050" anchor="b">
                    <a:solidFill>
                      <a:srgbClr val="D8D8D8"/>
                    </a:solidFill>
                  </a:tcPr>
                </a:tc>
                <a:tc>
                  <a:txBody>
                    <a:bodyPr/>
                    <a:lstStyle/>
                    <a:p>
                      <a:pPr marL="0" lvl="0" indent="0" algn="l" rtl="0">
                        <a:lnSpc>
                          <a:spcPct val="115000"/>
                        </a:lnSpc>
                        <a:spcBef>
                          <a:spcPts val="0"/>
                        </a:spcBef>
                        <a:spcAft>
                          <a:spcPts val="0"/>
                        </a:spcAft>
                        <a:buNone/>
                      </a:pPr>
                      <a:r>
                        <a:rPr lang="fr" sz="1300"/>
                        <a:t>Facilities that process raw food into consumable products.</a:t>
                      </a:r>
                      <a:endParaRPr sz="1300"/>
                    </a:p>
                  </a:txBody>
                  <a:tcPr marL="28575" marR="28575" marT="19050" marB="19050" anchor="b">
                    <a:solidFill>
                      <a:srgbClr val="D8D8D8"/>
                    </a:solidFill>
                  </a:tcPr>
                </a:tc>
                <a:extLst>
                  <a:ext uri="{0D108BD9-81ED-4DB2-BD59-A6C34878D82A}">
                    <a16:rowId xmlns:a16="http://schemas.microsoft.com/office/drawing/2014/main" xmlns="" val="10016"/>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7</a:t>
                      </a:r>
                      <a:endParaRPr sz="1300" b="1"/>
                    </a:p>
                  </a:txBody>
                  <a:tcPr marL="28575" marR="28575" marT="19050" marB="19050" anchor="ctr">
                    <a:solidFill>
                      <a:srgbClr val="D8D8D8"/>
                    </a:solidFill>
                  </a:tcPr>
                </a:tc>
                <a:tc>
                  <a:txBody>
                    <a:bodyPr/>
                    <a:lstStyle/>
                    <a:p>
                      <a:pPr marL="0" lvl="0" indent="0" algn="l" rtl="0">
                        <a:lnSpc>
                          <a:spcPct val="115000"/>
                        </a:lnSpc>
                        <a:spcBef>
                          <a:spcPts val="0"/>
                        </a:spcBef>
                        <a:spcAft>
                          <a:spcPts val="0"/>
                        </a:spcAft>
                        <a:buNone/>
                      </a:pPr>
                      <a:r>
                        <a:rPr lang="fr" sz="1300"/>
                        <a:t>Pharmaceutical Manufacturing</a:t>
                      </a:r>
                      <a:endParaRPr sz="1300"/>
                    </a:p>
                  </a:txBody>
                  <a:tcPr marL="28575" marR="28575" marT="19050" marB="19050" anchor="b">
                    <a:solidFill>
                      <a:srgbClr val="D8D8D8"/>
                    </a:solidFill>
                  </a:tcPr>
                </a:tc>
                <a:tc>
                  <a:txBody>
                    <a:bodyPr/>
                    <a:lstStyle/>
                    <a:p>
                      <a:pPr marL="0" lvl="0" indent="0" algn="l" rtl="0">
                        <a:lnSpc>
                          <a:spcPct val="115000"/>
                        </a:lnSpc>
                        <a:spcBef>
                          <a:spcPts val="0"/>
                        </a:spcBef>
                        <a:spcAft>
                          <a:spcPts val="0"/>
                        </a:spcAft>
                        <a:buNone/>
                      </a:pPr>
                      <a:r>
                        <a:rPr lang="fr" sz="1300"/>
                        <a:t>Factories producing medications and medical supplies for civilian and military use.</a:t>
                      </a:r>
                      <a:endParaRPr sz="1300"/>
                    </a:p>
                  </a:txBody>
                  <a:tcPr marL="28575" marR="28575" marT="19050" marB="19050" anchor="b">
                    <a:solidFill>
                      <a:srgbClr val="D8D8D8"/>
                    </a:solidFill>
                  </a:tcPr>
                </a:tc>
                <a:extLst>
                  <a:ext uri="{0D108BD9-81ED-4DB2-BD59-A6C34878D82A}">
                    <a16:rowId xmlns:a16="http://schemas.microsoft.com/office/drawing/2014/main" xmlns="" val="10017"/>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8</a:t>
                      </a:r>
                      <a:endParaRPr sz="1300" b="1"/>
                    </a:p>
                  </a:txBody>
                  <a:tcPr marL="28575" marR="28575" marT="19050" marB="19050" anchor="ctr">
                    <a:solidFill>
                      <a:srgbClr val="D8D8D8"/>
                    </a:solidFill>
                  </a:tcPr>
                </a:tc>
                <a:tc>
                  <a:txBody>
                    <a:bodyPr/>
                    <a:lstStyle/>
                    <a:p>
                      <a:pPr marL="0" lvl="0" indent="0" algn="l" rtl="0">
                        <a:lnSpc>
                          <a:spcPct val="115000"/>
                        </a:lnSpc>
                        <a:spcBef>
                          <a:spcPts val="0"/>
                        </a:spcBef>
                        <a:spcAft>
                          <a:spcPts val="0"/>
                        </a:spcAft>
                        <a:buNone/>
                      </a:pPr>
                      <a:r>
                        <a:rPr lang="fr" sz="1300"/>
                        <a:t>Transportation Manufacturing</a:t>
                      </a:r>
                      <a:endParaRPr sz="1300"/>
                    </a:p>
                  </a:txBody>
                  <a:tcPr marL="28575" marR="28575" marT="19050" marB="19050" anchor="b">
                    <a:solidFill>
                      <a:srgbClr val="D8D8D8"/>
                    </a:solidFill>
                  </a:tcPr>
                </a:tc>
                <a:tc>
                  <a:txBody>
                    <a:bodyPr/>
                    <a:lstStyle/>
                    <a:p>
                      <a:pPr marL="0" lvl="0" indent="0" algn="l" rtl="0">
                        <a:lnSpc>
                          <a:spcPct val="115000"/>
                        </a:lnSpc>
                        <a:spcBef>
                          <a:spcPts val="0"/>
                        </a:spcBef>
                        <a:spcAft>
                          <a:spcPts val="0"/>
                        </a:spcAft>
                        <a:buNone/>
                      </a:pPr>
                      <a:r>
                        <a:rPr lang="fr" sz="1300"/>
                        <a:t>Factories producing vehicles, aircraft, and related equipment for transportation.</a:t>
                      </a:r>
                      <a:endParaRPr sz="1300"/>
                    </a:p>
                  </a:txBody>
                  <a:tcPr marL="28575" marR="28575" marT="19050" marB="19050" anchor="b">
                    <a:solidFill>
                      <a:srgbClr val="D8D8D8"/>
                    </a:solidFill>
                  </a:tcPr>
                </a:tc>
                <a:extLst>
                  <a:ext uri="{0D108BD9-81ED-4DB2-BD59-A6C34878D82A}">
                    <a16:rowId xmlns:a16="http://schemas.microsoft.com/office/drawing/2014/main" xmlns="" val="10018"/>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9</a:t>
                      </a:r>
                      <a:endParaRPr sz="1300" b="1"/>
                    </a:p>
                  </a:txBody>
                  <a:tcPr marL="28575" marR="28575" marT="19050" marB="19050" anchor="ctr">
                    <a:solidFill>
                      <a:srgbClr val="D8D8D8"/>
                    </a:solidFill>
                  </a:tcPr>
                </a:tc>
                <a:tc>
                  <a:txBody>
                    <a:bodyPr/>
                    <a:lstStyle/>
                    <a:p>
                      <a:pPr marL="0" lvl="0" indent="0" algn="l" rtl="0">
                        <a:lnSpc>
                          <a:spcPct val="115000"/>
                        </a:lnSpc>
                        <a:spcBef>
                          <a:spcPts val="0"/>
                        </a:spcBef>
                        <a:spcAft>
                          <a:spcPts val="0"/>
                        </a:spcAft>
                        <a:buNone/>
                      </a:pPr>
                      <a:r>
                        <a:rPr lang="fr" sz="1300"/>
                        <a:t>Electronics and Precision Manufacturing</a:t>
                      </a:r>
                      <a:endParaRPr sz="1300"/>
                    </a:p>
                  </a:txBody>
                  <a:tcPr marL="28575" marR="28575" marT="19050" marB="19050" anchor="b">
                    <a:solidFill>
                      <a:srgbClr val="D8D8D8"/>
                    </a:solidFill>
                  </a:tcPr>
                </a:tc>
                <a:tc>
                  <a:txBody>
                    <a:bodyPr/>
                    <a:lstStyle/>
                    <a:p>
                      <a:pPr marL="0" lvl="0" indent="0" algn="l" rtl="0">
                        <a:lnSpc>
                          <a:spcPct val="115000"/>
                        </a:lnSpc>
                        <a:spcBef>
                          <a:spcPts val="0"/>
                        </a:spcBef>
                        <a:spcAft>
                          <a:spcPts val="0"/>
                        </a:spcAft>
                        <a:buNone/>
                      </a:pPr>
                      <a:r>
                        <a:rPr lang="fr" sz="1300"/>
                        <a:t>Facilities producing high-tech electronics and precision instruments used in various industries.</a:t>
                      </a:r>
                      <a:endParaRPr sz="1300"/>
                    </a:p>
                  </a:txBody>
                  <a:tcPr marL="28575" marR="28575" marT="19050" marB="19050" anchor="b">
                    <a:solidFill>
                      <a:srgbClr val="D8D8D8"/>
                    </a:solidFill>
                  </a:tcPr>
                </a:tc>
                <a:extLst>
                  <a:ext uri="{0D108BD9-81ED-4DB2-BD59-A6C34878D82A}">
                    <a16:rowId xmlns:a16="http://schemas.microsoft.com/office/drawing/2014/main" xmlns="" val="10019"/>
                  </a:ext>
                </a:extLst>
              </a:tr>
              <a:tr h="291850">
                <a:tc rowSpan="10">
                  <a:txBody>
                    <a:bodyPr/>
                    <a:lstStyle/>
                    <a:p>
                      <a:pPr marL="0" lvl="0" indent="0" algn="ctr" rtl="0">
                        <a:lnSpc>
                          <a:spcPct val="115000"/>
                        </a:lnSpc>
                        <a:spcBef>
                          <a:spcPts val="0"/>
                        </a:spcBef>
                        <a:spcAft>
                          <a:spcPts val="0"/>
                        </a:spcAft>
                        <a:buNone/>
                      </a:pPr>
                      <a:r>
                        <a:rPr lang="fr" sz="1300" b="1"/>
                        <a:t>6</a:t>
                      </a:r>
                      <a:endParaRPr sz="1300" b="1"/>
                    </a:p>
                  </a:txBody>
                  <a:tcPr marL="28575" marR="28575" marT="19050" marB="19050" anchor="ctr">
                    <a:solidFill>
                      <a:srgbClr val="674EA7"/>
                    </a:solidFill>
                  </a:tcPr>
                </a:tc>
                <a:tc gridSpan="2">
                  <a:txBody>
                    <a:bodyPr/>
                    <a:lstStyle/>
                    <a:p>
                      <a:pPr marL="0" lvl="0" indent="0" algn="ctr" rtl="0">
                        <a:lnSpc>
                          <a:spcPct val="115000"/>
                        </a:lnSpc>
                        <a:spcBef>
                          <a:spcPts val="0"/>
                        </a:spcBef>
                        <a:spcAft>
                          <a:spcPts val="0"/>
                        </a:spcAft>
                        <a:buNone/>
                      </a:pPr>
                      <a:r>
                        <a:rPr lang="fr" sz="1300" b="1"/>
                        <a:t>Government and Civilian Infrastructure</a:t>
                      </a:r>
                      <a:endParaRPr sz="1300" b="1"/>
                    </a:p>
                  </a:txBody>
                  <a:tcPr marL="28575" marR="28575" marT="19050" marB="19050" anchor="ctr">
                    <a:solidFill>
                      <a:srgbClr val="674EA7"/>
                    </a:solidFill>
                  </a:tcPr>
                </a:tc>
                <a:tc hMerge="1">
                  <a:txBody>
                    <a:bodyPr/>
                    <a:lstStyle/>
                    <a:p>
                      <a:endParaRPr lang="nb-NO"/>
                    </a:p>
                  </a:txBody>
                  <a:tcPr/>
                </a:tc>
                <a:tc>
                  <a:txBody>
                    <a:bodyPr/>
                    <a:lstStyle/>
                    <a:p>
                      <a:pPr marL="0" lvl="0" indent="0" algn="l" rtl="0">
                        <a:lnSpc>
                          <a:spcPct val="115000"/>
                        </a:lnSpc>
                        <a:spcBef>
                          <a:spcPts val="0"/>
                        </a:spcBef>
                        <a:spcAft>
                          <a:spcPts val="0"/>
                        </a:spcAft>
                        <a:buNone/>
                      </a:pPr>
                      <a:r>
                        <a:rPr lang="fr" sz="1300"/>
                        <a:t>Infrastructure supporting government functions, public safety, and essential services.</a:t>
                      </a:r>
                      <a:endParaRPr sz="1300"/>
                    </a:p>
                  </a:txBody>
                  <a:tcPr marL="28575" marR="28575" marT="19050" marB="19050" anchor="b">
                    <a:solidFill>
                      <a:srgbClr val="674EA7"/>
                    </a:solidFill>
                  </a:tcPr>
                </a:tc>
                <a:extLst>
                  <a:ext uri="{0D108BD9-81ED-4DB2-BD59-A6C34878D82A}">
                    <a16:rowId xmlns:a16="http://schemas.microsoft.com/office/drawing/2014/main" xmlns="" val="10020"/>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1</a:t>
                      </a:r>
                      <a:endParaRPr sz="1300" b="1"/>
                    </a:p>
                  </a:txBody>
                  <a:tcPr marL="28575" marR="28575" marT="19050" marB="19050" anchor="ctr">
                    <a:solidFill>
                      <a:srgbClr val="D9D2E9"/>
                    </a:solidFill>
                  </a:tcPr>
                </a:tc>
                <a:tc>
                  <a:txBody>
                    <a:bodyPr/>
                    <a:lstStyle/>
                    <a:p>
                      <a:pPr marL="0" lvl="0" indent="0" algn="l" rtl="0">
                        <a:lnSpc>
                          <a:spcPct val="115000"/>
                        </a:lnSpc>
                        <a:spcBef>
                          <a:spcPts val="0"/>
                        </a:spcBef>
                        <a:spcAft>
                          <a:spcPts val="0"/>
                        </a:spcAft>
                        <a:buNone/>
                      </a:pPr>
                      <a:r>
                        <a:rPr lang="fr" sz="1300"/>
                        <a:t>Government Buildings</a:t>
                      </a:r>
                      <a:endParaRPr sz="1300"/>
                    </a:p>
                  </a:txBody>
                  <a:tcPr marL="28575" marR="28575" marT="19050" marB="19050" anchor="b">
                    <a:solidFill>
                      <a:srgbClr val="D9D2E9"/>
                    </a:solidFill>
                  </a:tcPr>
                </a:tc>
                <a:tc>
                  <a:txBody>
                    <a:bodyPr/>
                    <a:lstStyle/>
                    <a:p>
                      <a:pPr marL="0" lvl="0" indent="0" algn="l" rtl="0">
                        <a:lnSpc>
                          <a:spcPct val="115000"/>
                        </a:lnSpc>
                        <a:spcBef>
                          <a:spcPts val="0"/>
                        </a:spcBef>
                        <a:spcAft>
                          <a:spcPts val="0"/>
                        </a:spcAft>
                        <a:buNone/>
                      </a:pPr>
                      <a:r>
                        <a:rPr lang="fr" sz="1300"/>
                        <a:t>Structures that house government functions and administrative tasks.</a:t>
                      </a:r>
                      <a:endParaRPr sz="1300"/>
                    </a:p>
                  </a:txBody>
                  <a:tcPr marL="28575" marR="28575" marT="19050" marB="19050" anchor="b">
                    <a:solidFill>
                      <a:srgbClr val="D9D2E9"/>
                    </a:solidFill>
                  </a:tcPr>
                </a:tc>
                <a:extLst>
                  <a:ext uri="{0D108BD9-81ED-4DB2-BD59-A6C34878D82A}">
                    <a16:rowId xmlns:a16="http://schemas.microsoft.com/office/drawing/2014/main" xmlns="" val="10021"/>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2</a:t>
                      </a:r>
                      <a:endParaRPr sz="1300" b="1"/>
                    </a:p>
                  </a:txBody>
                  <a:tcPr marL="28575" marR="28575" marT="19050" marB="19050" anchor="ctr">
                    <a:solidFill>
                      <a:srgbClr val="D9D2E9"/>
                    </a:solidFill>
                  </a:tcPr>
                </a:tc>
                <a:tc>
                  <a:txBody>
                    <a:bodyPr/>
                    <a:lstStyle/>
                    <a:p>
                      <a:pPr marL="0" lvl="0" indent="0" algn="l" rtl="0">
                        <a:lnSpc>
                          <a:spcPct val="115000"/>
                        </a:lnSpc>
                        <a:spcBef>
                          <a:spcPts val="0"/>
                        </a:spcBef>
                        <a:spcAft>
                          <a:spcPts val="0"/>
                        </a:spcAft>
                        <a:buNone/>
                      </a:pPr>
                      <a:r>
                        <a:rPr lang="fr" sz="1300"/>
                        <a:t>Schools and Universities</a:t>
                      </a:r>
                      <a:endParaRPr sz="1300"/>
                    </a:p>
                  </a:txBody>
                  <a:tcPr marL="28575" marR="28575" marT="19050" marB="19050" anchor="b">
                    <a:solidFill>
                      <a:srgbClr val="D9D2E9"/>
                    </a:solidFill>
                  </a:tcPr>
                </a:tc>
                <a:tc>
                  <a:txBody>
                    <a:bodyPr/>
                    <a:lstStyle/>
                    <a:p>
                      <a:pPr marL="0" lvl="0" indent="0" algn="l" rtl="0">
                        <a:lnSpc>
                          <a:spcPct val="115000"/>
                        </a:lnSpc>
                        <a:spcBef>
                          <a:spcPts val="0"/>
                        </a:spcBef>
                        <a:spcAft>
                          <a:spcPts val="0"/>
                        </a:spcAft>
                        <a:buNone/>
                      </a:pPr>
                      <a:r>
                        <a:rPr lang="fr" sz="1300"/>
                        <a:t>Educational institutions providing knowledge and workforce training.</a:t>
                      </a:r>
                      <a:endParaRPr sz="1300"/>
                    </a:p>
                  </a:txBody>
                  <a:tcPr marL="28575" marR="28575" marT="19050" marB="19050" anchor="b">
                    <a:solidFill>
                      <a:srgbClr val="D9D2E9"/>
                    </a:solidFill>
                  </a:tcPr>
                </a:tc>
                <a:extLst>
                  <a:ext uri="{0D108BD9-81ED-4DB2-BD59-A6C34878D82A}">
                    <a16:rowId xmlns:a16="http://schemas.microsoft.com/office/drawing/2014/main" xmlns="" val="10022"/>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3</a:t>
                      </a:r>
                      <a:endParaRPr sz="1300" b="1"/>
                    </a:p>
                  </a:txBody>
                  <a:tcPr marL="28575" marR="28575" marT="19050" marB="19050" anchor="ctr">
                    <a:solidFill>
                      <a:srgbClr val="D9D2E9"/>
                    </a:solidFill>
                  </a:tcPr>
                </a:tc>
                <a:tc>
                  <a:txBody>
                    <a:bodyPr/>
                    <a:lstStyle/>
                    <a:p>
                      <a:pPr marL="0" lvl="0" indent="0" algn="l" rtl="0">
                        <a:lnSpc>
                          <a:spcPct val="115000"/>
                        </a:lnSpc>
                        <a:spcBef>
                          <a:spcPts val="0"/>
                        </a:spcBef>
                        <a:spcAft>
                          <a:spcPts val="0"/>
                        </a:spcAft>
                        <a:buNone/>
                      </a:pPr>
                      <a:r>
                        <a:rPr lang="fr" sz="1300"/>
                        <a:t>Financial Institutions</a:t>
                      </a:r>
                      <a:endParaRPr sz="1300"/>
                    </a:p>
                  </a:txBody>
                  <a:tcPr marL="28575" marR="28575" marT="19050" marB="19050" anchor="b">
                    <a:solidFill>
                      <a:srgbClr val="D9D2E9"/>
                    </a:solidFill>
                  </a:tcPr>
                </a:tc>
                <a:tc>
                  <a:txBody>
                    <a:bodyPr/>
                    <a:lstStyle/>
                    <a:p>
                      <a:pPr marL="0" lvl="0" indent="0" algn="l" rtl="0">
                        <a:lnSpc>
                          <a:spcPct val="115000"/>
                        </a:lnSpc>
                        <a:spcBef>
                          <a:spcPts val="0"/>
                        </a:spcBef>
                        <a:spcAft>
                          <a:spcPts val="0"/>
                        </a:spcAft>
                        <a:buNone/>
                      </a:pPr>
                      <a:r>
                        <a:rPr lang="fr" sz="1300"/>
                        <a:t>Banks and financial organizations essential for economic stability and transactions.</a:t>
                      </a:r>
                      <a:endParaRPr sz="1300"/>
                    </a:p>
                  </a:txBody>
                  <a:tcPr marL="28575" marR="28575" marT="19050" marB="19050" anchor="b">
                    <a:solidFill>
                      <a:srgbClr val="D9D2E9"/>
                    </a:solidFill>
                  </a:tcPr>
                </a:tc>
                <a:extLst>
                  <a:ext uri="{0D108BD9-81ED-4DB2-BD59-A6C34878D82A}">
                    <a16:rowId xmlns:a16="http://schemas.microsoft.com/office/drawing/2014/main" xmlns="" val="10023"/>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4</a:t>
                      </a:r>
                      <a:endParaRPr sz="1300" b="1"/>
                    </a:p>
                  </a:txBody>
                  <a:tcPr marL="28575" marR="28575" marT="19050" marB="19050" anchor="ctr">
                    <a:solidFill>
                      <a:srgbClr val="D9D2E9"/>
                    </a:solidFill>
                  </a:tcPr>
                </a:tc>
                <a:tc>
                  <a:txBody>
                    <a:bodyPr/>
                    <a:lstStyle/>
                    <a:p>
                      <a:pPr marL="0" lvl="0" indent="0" algn="l" rtl="0">
                        <a:lnSpc>
                          <a:spcPct val="115000"/>
                        </a:lnSpc>
                        <a:spcBef>
                          <a:spcPts val="0"/>
                        </a:spcBef>
                        <a:spcAft>
                          <a:spcPts val="0"/>
                        </a:spcAft>
                        <a:buNone/>
                      </a:pPr>
                      <a:r>
                        <a:rPr lang="fr" sz="1300"/>
                        <a:t>Cultural Institutions</a:t>
                      </a:r>
                      <a:endParaRPr sz="1300"/>
                    </a:p>
                  </a:txBody>
                  <a:tcPr marL="28575" marR="28575" marT="19050" marB="19050" anchor="b">
                    <a:solidFill>
                      <a:srgbClr val="D9D2E9"/>
                    </a:solidFill>
                  </a:tcPr>
                </a:tc>
                <a:tc>
                  <a:txBody>
                    <a:bodyPr/>
                    <a:lstStyle/>
                    <a:p>
                      <a:pPr marL="0" lvl="0" indent="0" algn="l" rtl="0">
                        <a:lnSpc>
                          <a:spcPct val="115000"/>
                        </a:lnSpc>
                        <a:spcBef>
                          <a:spcPts val="0"/>
                        </a:spcBef>
                        <a:spcAft>
                          <a:spcPts val="0"/>
                        </a:spcAft>
                        <a:buNone/>
                      </a:pPr>
                      <a:r>
                        <a:rPr lang="fr" sz="1300"/>
                        <a:t>Museums, libraries, and other entities preserving culture and history.</a:t>
                      </a:r>
                      <a:endParaRPr sz="1300"/>
                    </a:p>
                  </a:txBody>
                  <a:tcPr marL="28575" marR="28575" marT="19050" marB="19050" anchor="b">
                    <a:solidFill>
                      <a:srgbClr val="D9D2E9"/>
                    </a:solidFill>
                  </a:tcPr>
                </a:tc>
                <a:extLst>
                  <a:ext uri="{0D108BD9-81ED-4DB2-BD59-A6C34878D82A}">
                    <a16:rowId xmlns:a16="http://schemas.microsoft.com/office/drawing/2014/main" xmlns="" val="10024"/>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5</a:t>
                      </a:r>
                      <a:endParaRPr sz="1300" b="1"/>
                    </a:p>
                  </a:txBody>
                  <a:tcPr marL="28575" marR="28575" marT="19050" marB="19050" anchor="ctr">
                    <a:solidFill>
                      <a:srgbClr val="D9D2E9"/>
                    </a:solidFill>
                  </a:tcPr>
                </a:tc>
                <a:tc>
                  <a:txBody>
                    <a:bodyPr/>
                    <a:lstStyle/>
                    <a:p>
                      <a:pPr marL="0" lvl="0" indent="0" algn="l" rtl="0">
                        <a:lnSpc>
                          <a:spcPct val="115000"/>
                        </a:lnSpc>
                        <a:spcBef>
                          <a:spcPts val="0"/>
                        </a:spcBef>
                        <a:spcAft>
                          <a:spcPts val="0"/>
                        </a:spcAft>
                        <a:buNone/>
                      </a:pPr>
                      <a:r>
                        <a:rPr lang="fr" sz="1300"/>
                        <a:t>Civilian Government Services</a:t>
                      </a:r>
                      <a:endParaRPr sz="1300"/>
                    </a:p>
                  </a:txBody>
                  <a:tcPr marL="28575" marR="28575" marT="19050" marB="19050" anchor="b">
                    <a:solidFill>
                      <a:srgbClr val="D9D2E9"/>
                    </a:solidFill>
                  </a:tcPr>
                </a:tc>
                <a:tc>
                  <a:txBody>
                    <a:bodyPr/>
                    <a:lstStyle/>
                    <a:p>
                      <a:pPr marL="0" lvl="0" indent="0" algn="l" rtl="0">
                        <a:lnSpc>
                          <a:spcPct val="115000"/>
                        </a:lnSpc>
                        <a:spcBef>
                          <a:spcPts val="0"/>
                        </a:spcBef>
                        <a:spcAft>
                          <a:spcPts val="0"/>
                        </a:spcAft>
                        <a:buNone/>
                      </a:pPr>
                      <a:r>
                        <a:rPr lang="fr" sz="1300"/>
                        <a:t>Services provided by government to ensure functioning society, including postal and regulatory services.</a:t>
                      </a:r>
                      <a:endParaRPr sz="1300"/>
                    </a:p>
                  </a:txBody>
                  <a:tcPr marL="28575" marR="28575" marT="19050" marB="19050" anchor="b">
                    <a:solidFill>
                      <a:srgbClr val="D9D2E9"/>
                    </a:solidFill>
                  </a:tcPr>
                </a:tc>
                <a:extLst>
                  <a:ext uri="{0D108BD9-81ED-4DB2-BD59-A6C34878D82A}">
                    <a16:rowId xmlns:a16="http://schemas.microsoft.com/office/drawing/2014/main" xmlns="" val="10025"/>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6</a:t>
                      </a:r>
                      <a:endParaRPr sz="1300" b="1"/>
                    </a:p>
                  </a:txBody>
                  <a:tcPr marL="28575" marR="28575" marT="19050" marB="19050" anchor="ctr">
                    <a:solidFill>
                      <a:srgbClr val="D9D2E9"/>
                    </a:solidFill>
                  </a:tcPr>
                </a:tc>
                <a:tc>
                  <a:txBody>
                    <a:bodyPr/>
                    <a:lstStyle/>
                    <a:p>
                      <a:pPr marL="0" lvl="0" indent="0" algn="l" rtl="0">
                        <a:lnSpc>
                          <a:spcPct val="115000"/>
                        </a:lnSpc>
                        <a:spcBef>
                          <a:spcPts val="0"/>
                        </a:spcBef>
                        <a:spcAft>
                          <a:spcPts val="0"/>
                        </a:spcAft>
                        <a:buNone/>
                      </a:pPr>
                      <a:r>
                        <a:rPr lang="fr" sz="1300"/>
                        <a:t>Public Safety and Emergency Services</a:t>
                      </a:r>
                      <a:endParaRPr sz="1300"/>
                    </a:p>
                  </a:txBody>
                  <a:tcPr marL="28575" marR="28575" marT="19050" marB="19050" anchor="b">
                    <a:solidFill>
                      <a:srgbClr val="D9D2E9"/>
                    </a:solidFill>
                  </a:tcPr>
                </a:tc>
                <a:tc>
                  <a:txBody>
                    <a:bodyPr/>
                    <a:lstStyle/>
                    <a:p>
                      <a:pPr marL="0" lvl="0" indent="0" algn="l" rtl="0">
                        <a:lnSpc>
                          <a:spcPct val="115000"/>
                        </a:lnSpc>
                        <a:spcBef>
                          <a:spcPts val="0"/>
                        </a:spcBef>
                        <a:spcAft>
                          <a:spcPts val="0"/>
                        </a:spcAft>
                        <a:buNone/>
                      </a:pPr>
                      <a:r>
                        <a:rPr lang="fr" sz="1300"/>
                        <a:t>Police, fire, and emergency medical services ensuring public security and health.</a:t>
                      </a:r>
                      <a:endParaRPr sz="1300"/>
                    </a:p>
                  </a:txBody>
                  <a:tcPr marL="28575" marR="28575" marT="19050" marB="19050" anchor="b">
                    <a:solidFill>
                      <a:srgbClr val="D9D2E9"/>
                    </a:solidFill>
                  </a:tcPr>
                </a:tc>
                <a:extLst>
                  <a:ext uri="{0D108BD9-81ED-4DB2-BD59-A6C34878D82A}">
                    <a16:rowId xmlns:a16="http://schemas.microsoft.com/office/drawing/2014/main" xmlns="" val="10026"/>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7</a:t>
                      </a:r>
                      <a:endParaRPr sz="1300" b="1"/>
                    </a:p>
                  </a:txBody>
                  <a:tcPr marL="28575" marR="28575" marT="19050" marB="19050" anchor="ctr">
                    <a:solidFill>
                      <a:srgbClr val="D9D2E9"/>
                    </a:solidFill>
                  </a:tcPr>
                </a:tc>
                <a:tc>
                  <a:txBody>
                    <a:bodyPr/>
                    <a:lstStyle/>
                    <a:p>
                      <a:pPr marL="0" lvl="0" indent="0" algn="l" rtl="0">
                        <a:lnSpc>
                          <a:spcPct val="115000"/>
                        </a:lnSpc>
                        <a:spcBef>
                          <a:spcPts val="0"/>
                        </a:spcBef>
                        <a:spcAft>
                          <a:spcPts val="0"/>
                        </a:spcAft>
                        <a:buNone/>
                      </a:pPr>
                      <a:r>
                        <a:rPr lang="fr" sz="1300"/>
                        <a:t>Critical Urban Infrastructure</a:t>
                      </a:r>
                      <a:endParaRPr sz="1300"/>
                    </a:p>
                  </a:txBody>
                  <a:tcPr marL="28575" marR="28575" marT="19050" marB="19050" anchor="b">
                    <a:solidFill>
                      <a:srgbClr val="D9D2E9"/>
                    </a:solidFill>
                  </a:tcPr>
                </a:tc>
                <a:tc>
                  <a:txBody>
                    <a:bodyPr/>
                    <a:lstStyle/>
                    <a:p>
                      <a:pPr marL="0" lvl="0" indent="0" algn="l" rtl="0">
                        <a:lnSpc>
                          <a:spcPct val="115000"/>
                        </a:lnSpc>
                        <a:spcBef>
                          <a:spcPts val="0"/>
                        </a:spcBef>
                        <a:spcAft>
                          <a:spcPts val="0"/>
                        </a:spcAft>
                        <a:buNone/>
                      </a:pPr>
                      <a:r>
                        <a:rPr lang="fr" sz="1300"/>
                        <a:t>Essential systems like transportation, energy, and water that support urban life.</a:t>
                      </a:r>
                      <a:endParaRPr sz="1300"/>
                    </a:p>
                  </a:txBody>
                  <a:tcPr marL="28575" marR="28575" marT="19050" marB="19050" anchor="b">
                    <a:solidFill>
                      <a:srgbClr val="D9D2E9"/>
                    </a:solidFill>
                  </a:tcPr>
                </a:tc>
                <a:extLst>
                  <a:ext uri="{0D108BD9-81ED-4DB2-BD59-A6C34878D82A}">
                    <a16:rowId xmlns:a16="http://schemas.microsoft.com/office/drawing/2014/main" xmlns="" val="10027"/>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8</a:t>
                      </a:r>
                      <a:endParaRPr sz="1300" b="1"/>
                    </a:p>
                  </a:txBody>
                  <a:tcPr marL="28575" marR="28575" marT="19050" marB="19050" anchor="ctr">
                    <a:solidFill>
                      <a:srgbClr val="D9D2E9"/>
                    </a:solidFill>
                  </a:tcPr>
                </a:tc>
                <a:tc>
                  <a:txBody>
                    <a:bodyPr/>
                    <a:lstStyle/>
                    <a:p>
                      <a:pPr marL="0" lvl="0" indent="0" algn="l" rtl="0">
                        <a:lnSpc>
                          <a:spcPct val="115000"/>
                        </a:lnSpc>
                        <a:spcBef>
                          <a:spcPts val="0"/>
                        </a:spcBef>
                        <a:spcAft>
                          <a:spcPts val="0"/>
                        </a:spcAft>
                        <a:buNone/>
                      </a:pPr>
                      <a:r>
                        <a:rPr lang="fr" sz="1300"/>
                        <a:t>Public Health and Welfare Facilities</a:t>
                      </a:r>
                      <a:endParaRPr sz="1300"/>
                    </a:p>
                  </a:txBody>
                  <a:tcPr marL="28575" marR="28575" marT="19050" marB="19050" anchor="b">
                    <a:solidFill>
                      <a:srgbClr val="D9D2E9"/>
                    </a:solidFill>
                  </a:tcPr>
                </a:tc>
                <a:tc>
                  <a:txBody>
                    <a:bodyPr/>
                    <a:lstStyle/>
                    <a:p>
                      <a:pPr marL="0" lvl="0" indent="0" algn="l" rtl="0">
                        <a:lnSpc>
                          <a:spcPct val="115000"/>
                        </a:lnSpc>
                        <a:spcBef>
                          <a:spcPts val="0"/>
                        </a:spcBef>
                        <a:spcAft>
                          <a:spcPts val="0"/>
                        </a:spcAft>
                        <a:buNone/>
                      </a:pPr>
                      <a:r>
                        <a:rPr lang="fr" sz="1300"/>
                        <a:t>Facilities providing healthcare and social services to maintain public health.</a:t>
                      </a:r>
                      <a:endParaRPr sz="1300"/>
                    </a:p>
                  </a:txBody>
                  <a:tcPr marL="28575" marR="28575" marT="19050" marB="19050" anchor="b">
                    <a:solidFill>
                      <a:srgbClr val="D9D2E9"/>
                    </a:solidFill>
                  </a:tcPr>
                </a:tc>
                <a:extLst>
                  <a:ext uri="{0D108BD9-81ED-4DB2-BD59-A6C34878D82A}">
                    <a16:rowId xmlns:a16="http://schemas.microsoft.com/office/drawing/2014/main" xmlns="" val="10028"/>
                  </a:ext>
                </a:extLst>
              </a:tr>
              <a:tr h="291850">
                <a:tc vMerge="1">
                  <a:txBody>
                    <a:bodyPr/>
                    <a:lstStyle/>
                    <a:p>
                      <a:endParaRPr lang="nb-NO"/>
                    </a:p>
                  </a:txBody>
                  <a:tcPr/>
                </a:tc>
                <a:tc>
                  <a:txBody>
                    <a:bodyPr/>
                    <a:lstStyle/>
                    <a:p>
                      <a:pPr marL="0" lvl="0" indent="0" algn="ctr" rtl="0">
                        <a:lnSpc>
                          <a:spcPct val="115000"/>
                        </a:lnSpc>
                        <a:spcBef>
                          <a:spcPts val="0"/>
                        </a:spcBef>
                        <a:spcAft>
                          <a:spcPts val="0"/>
                        </a:spcAft>
                        <a:buNone/>
                      </a:pPr>
                      <a:r>
                        <a:rPr lang="fr" sz="1300" b="1"/>
                        <a:t>9</a:t>
                      </a:r>
                      <a:endParaRPr sz="1300" b="1"/>
                    </a:p>
                  </a:txBody>
                  <a:tcPr marL="28575" marR="28575" marT="19050" marB="19050" anchor="ctr">
                    <a:solidFill>
                      <a:srgbClr val="D9D2E9"/>
                    </a:solidFill>
                  </a:tcPr>
                </a:tc>
                <a:tc>
                  <a:txBody>
                    <a:bodyPr/>
                    <a:lstStyle/>
                    <a:p>
                      <a:pPr marL="0" lvl="0" indent="0" algn="l" rtl="0">
                        <a:lnSpc>
                          <a:spcPct val="115000"/>
                        </a:lnSpc>
                        <a:spcBef>
                          <a:spcPts val="0"/>
                        </a:spcBef>
                        <a:spcAft>
                          <a:spcPts val="0"/>
                        </a:spcAft>
                        <a:buNone/>
                      </a:pPr>
                      <a:r>
                        <a:rPr lang="fr" sz="1300"/>
                        <a:t>Justice and Law Enforcement Facilities</a:t>
                      </a:r>
                      <a:endParaRPr sz="1300"/>
                    </a:p>
                  </a:txBody>
                  <a:tcPr marL="28575" marR="28575" marT="19050" marB="19050" anchor="b">
                    <a:solidFill>
                      <a:srgbClr val="D9D2E9"/>
                    </a:solidFill>
                  </a:tcPr>
                </a:tc>
                <a:tc>
                  <a:txBody>
                    <a:bodyPr/>
                    <a:lstStyle/>
                    <a:p>
                      <a:pPr marL="0" lvl="0" indent="0" algn="l" rtl="0">
                        <a:lnSpc>
                          <a:spcPct val="115000"/>
                        </a:lnSpc>
                        <a:spcBef>
                          <a:spcPts val="0"/>
                        </a:spcBef>
                        <a:spcAft>
                          <a:spcPts val="0"/>
                        </a:spcAft>
                        <a:buNone/>
                      </a:pPr>
                      <a:r>
                        <a:rPr lang="fr"/>
                        <a:t>Institutions supporting the judicial system, including courts and correctional facilities.</a:t>
                      </a:r>
                      <a:endParaRPr/>
                    </a:p>
                  </a:txBody>
                  <a:tcPr marL="28575" marR="28575" marT="19050" marB="19050" anchor="b">
                    <a:solidFill>
                      <a:srgbClr val="D9D2E9"/>
                    </a:solidFill>
                  </a:tcPr>
                </a:tc>
                <a:extLst>
                  <a:ext uri="{0D108BD9-81ED-4DB2-BD59-A6C34878D82A}">
                    <a16:rowId xmlns:a16="http://schemas.microsoft.com/office/drawing/2014/main" xmlns="" val="10029"/>
                  </a:ext>
                </a:extLst>
              </a:tr>
            </a:tbl>
          </a:graphicData>
        </a:graphic>
      </p:graphicFrame>
      <p:pic>
        <p:nvPicPr>
          <p:cNvPr id="2" name="Picture 1" descr="D:\GIT PROJECTS\OPAT-background\Virtual Intelligence Service only logo.PNG">
            <a:extLst>
              <a:ext uri="{FF2B5EF4-FFF2-40B4-BE49-F238E27FC236}">
                <a16:creationId xmlns:a16="http://schemas.microsoft.com/office/drawing/2014/main" xmlns="" id="{85980749-769F-2AA7-F23D-7B2E0FC88C35}"/>
              </a:ext>
            </a:extLst>
          </p:cNvPr>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301"/>
        <p:cNvGrpSpPr/>
        <p:nvPr/>
      </p:nvGrpSpPr>
      <p:grpSpPr>
        <a:xfrm>
          <a:off x="0" y="0"/>
          <a:ext cx="0" cy="0"/>
          <a:chOff x="0" y="0"/>
          <a:chExt cx="0" cy="0"/>
        </a:xfrm>
      </p:grpSpPr>
      <p:sp>
        <p:nvSpPr>
          <p:cNvPr id="302" name="Google Shape;302;p31"/>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TARGET SUBCATEGORIES</a:t>
            </a:r>
            <a:endParaRPr sz="4200" b="1" u="sng">
              <a:solidFill>
                <a:schemeClr val="dk1"/>
              </a:solidFill>
            </a:endParaRPr>
          </a:p>
        </p:txBody>
      </p:sp>
      <p:graphicFrame>
        <p:nvGraphicFramePr>
          <p:cNvPr id="303" name="Google Shape;303;p31"/>
          <p:cNvGraphicFramePr/>
          <p:nvPr/>
        </p:nvGraphicFramePr>
        <p:xfrm>
          <a:off x="0" y="1945575"/>
          <a:ext cx="15120025" cy="8679180"/>
        </p:xfrm>
        <a:graphic>
          <a:graphicData uri="http://schemas.openxmlformats.org/drawingml/2006/table">
            <a:tbl>
              <a:tblPr>
                <a:noFill/>
                <a:tableStyleId>{85EE82D6-AF98-40BB-A63E-5EA55E4C3481}</a:tableStyleId>
              </a:tblPr>
              <a:tblGrid>
                <a:gridCol w="1382575">
                  <a:extLst>
                    <a:ext uri="{9D8B030D-6E8A-4147-A177-3AD203B41FA5}">
                      <a16:colId xmlns:a16="http://schemas.microsoft.com/office/drawing/2014/main" xmlns="" val="20000"/>
                    </a:ext>
                  </a:extLst>
                </a:gridCol>
                <a:gridCol w="1382575">
                  <a:extLst>
                    <a:ext uri="{9D8B030D-6E8A-4147-A177-3AD203B41FA5}">
                      <a16:colId xmlns:a16="http://schemas.microsoft.com/office/drawing/2014/main" xmlns="" val="20001"/>
                    </a:ext>
                  </a:extLst>
                </a:gridCol>
                <a:gridCol w="3412300">
                  <a:extLst>
                    <a:ext uri="{9D8B030D-6E8A-4147-A177-3AD203B41FA5}">
                      <a16:colId xmlns:a16="http://schemas.microsoft.com/office/drawing/2014/main" xmlns="" val="20002"/>
                    </a:ext>
                  </a:extLst>
                </a:gridCol>
                <a:gridCol w="8942575">
                  <a:extLst>
                    <a:ext uri="{9D8B030D-6E8A-4147-A177-3AD203B41FA5}">
                      <a16:colId xmlns:a16="http://schemas.microsoft.com/office/drawing/2014/main" xmlns="" val="20003"/>
                    </a:ext>
                  </a:extLst>
                </a:gridCol>
              </a:tblGrid>
              <a:tr h="0">
                <a:tc rowSpan="10">
                  <a:txBody>
                    <a:bodyPr/>
                    <a:lstStyle/>
                    <a:p>
                      <a:pPr marL="0" lvl="0" indent="0" algn="ctr" rtl="0">
                        <a:lnSpc>
                          <a:spcPct val="115000"/>
                        </a:lnSpc>
                        <a:spcBef>
                          <a:spcPts val="0"/>
                        </a:spcBef>
                        <a:spcAft>
                          <a:spcPts val="0"/>
                        </a:spcAft>
                        <a:buNone/>
                      </a:pPr>
                      <a:r>
                        <a:rPr lang="fr" b="1"/>
                        <a:t>7</a:t>
                      </a:r>
                      <a:endParaRPr b="1"/>
                    </a:p>
                  </a:txBody>
                  <a:tcPr marL="28575" marR="28575" marT="19050" marB="19050" anchor="ctr">
                    <a:solidFill>
                      <a:srgbClr val="63A666"/>
                    </a:solidFill>
                  </a:tcPr>
                </a:tc>
                <a:tc gridSpan="2">
                  <a:txBody>
                    <a:bodyPr/>
                    <a:lstStyle/>
                    <a:p>
                      <a:pPr marL="0" lvl="0" indent="0" algn="ctr" rtl="0">
                        <a:lnSpc>
                          <a:spcPct val="115000"/>
                        </a:lnSpc>
                        <a:spcBef>
                          <a:spcPts val="0"/>
                        </a:spcBef>
                        <a:spcAft>
                          <a:spcPts val="0"/>
                        </a:spcAft>
                        <a:buNone/>
                      </a:pPr>
                      <a:r>
                        <a:rPr lang="fr" sz="1000" b="1"/>
                        <a:t>Military Equipment</a:t>
                      </a:r>
                      <a:endParaRPr sz="1000" b="1"/>
                    </a:p>
                  </a:txBody>
                  <a:tcPr marL="28575" marR="28575" marT="19050" marB="19050" anchor="ctr">
                    <a:solidFill>
                      <a:srgbClr val="63A666"/>
                    </a:solidFill>
                  </a:tcPr>
                </a:tc>
                <a:tc hMerge="1">
                  <a:txBody>
                    <a:bodyPr/>
                    <a:lstStyle/>
                    <a:p>
                      <a:endParaRPr lang="nb-NO"/>
                    </a:p>
                  </a:txBody>
                  <a:tcPr/>
                </a:tc>
                <a:tc>
                  <a:txBody>
                    <a:bodyPr/>
                    <a:lstStyle/>
                    <a:p>
                      <a:pPr marL="0" lvl="0" indent="0" algn="l" rtl="0">
                        <a:lnSpc>
                          <a:spcPct val="115000"/>
                        </a:lnSpc>
                        <a:spcBef>
                          <a:spcPts val="0"/>
                        </a:spcBef>
                        <a:spcAft>
                          <a:spcPts val="0"/>
                        </a:spcAft>
                        <a:buNone/>
                      </a:pPr>
                      <a:r>
                        <a:rPr lang="fr" sz="1000"/>
                        <a:t>Equipment used by military forces, including vehicles, aircraft, and weapons.</a:t>
                      </a:r>
                      <a:endParaRPr sz="1000"/>
                    </a:p>
                  </a:txBody>
                  <a:tcPr marL="28575" marR="28575" marT="19050" marB="19050" anchor="b">
                    <a:solidFill>
                      <a:srgbClr val="63A666"/>
                    </a:solidFill>
                  </a:tcPr>
                </a:tc>
                <a:extLst>
                  <a:ext uri="{0D108BD9-81ED-4DB2-BD59-A6C34878D82A}">
                    <a16:rowId xmlns:a16="http://schemas.microsoft.com/office/drawing/2014/main" xmlns="" val="10000"/>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1</a:t>
                      </a:r>
                      <a:endParaRPr b="1"/>
                    </a:p>
                  </a:txBody>
                  <a:tcPr marL="28575" marR="28575" marT="19050" marB="19050" anchor="ctr">
                    <a:solidFill>
                      <a:srgbClr val="A6DDA8"/>
                    </a:solidFill>
                  </a:tcPr>
                </a:tc>
                <a:tc>
                  <a:txBody>
                    <a:bodyPr/>
                    <a:lstStyle/>
                    <a:p>
                      <a:pPr marL="0" lvl="0" indent="0" algn="l" rtl="0">
                        <a:lnSpc>
                          <a:spcPct val="115000"/>
                        </a:lnSpc>
                        <a:spcBef>
                          <a:spcPts val="0"/>
                        </a:spcBef>
                        <a:spcAft>
                          <a:spcPts val="0"/>
                        </a:spcAft>
                        <a:buNone/>
                      </a:pPr>
                      <a:r>
                        <a:rPr lang="fr"/>
                        <a:t>Aircraft</a:t>
                      </a:r>
                      <a:endParaRPr/>
                    </a:p>
                  </a:txBody>
                  <a:tcPr marL="28575" marR="28575" marT="19050" marB="19050" anchor="b">
                    <a:solidFill>
                      <a:srgbClr val="A6DDA8"/>
                    </a:solidFill>
                  </a:tcPr>
                </a:tc>
                <a:tc>
                  <a:txBody>
                    <a:bodyPr/>
                    <a:lstStyle/>
                    <a:p>
                      <a:pPr marL="0" lvl="0" indent="0" algn="l" rtl="0">
                        <a:lnSpc>
                          <a:spcPct val="115000"/>
                        </a:lnSpc>
                        <a:spcBef>
                          <a:spcPts val="0"/>
                        </a:spcBef>
                        <a:spcAft>
                          <a:spcPts val="0"/>
                        </a:spcAft>
                        <a:buNone/>
                      </a:pPr>
                      <a:r>
                        <a:rPr lang="fr"/>
                        <a:t>Military and civilian planes used for transport, reconnaissance, and combat.</a:t>
                      </a:r>
                      <a:endParaRPr/>
                    </a:p>
                  </a:txBody>
                  <a:tcPr marL="28575" marR="28575" marT="19050" marB="19050" anchor="b">
                    <a:solidFill>
                      <a:srgbClr val="A6DDA8"/>
                    </a:solidFill>
                  </a:tcPr>
                </a:tc>
                <a:extLst>
                  <a:ext uri="{0D108BD9-81ED-4DB2-BD59-A6C34878D82A}">
                    <a16:rowId xmlns:a16="http://schemas.microsoft.com/office/drawing/2014/main" xmlns="" val="10001"/>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2</a:t>
                      </a:r>
                      <a:endParaRPr b="1"/>
                    </a:p>
                  </a:txBody>
                  <a:tcPr marL="28575" marR="28575" marT="19050" marB="19050" anchor="ctr">
                    <a:solidFill>
                      <a:srgbClr val="A6DDA8"/>
                    </a:solidFill>
                  </a:tcPr>
                </a:tc>
                <a:tc>
                  <a:txBody>
                    <a:bodyPr/>
                    <a:lstStyle/>
                    <a:p>
                      <a:pPr marL="0" lvl="0" indent="0" algn="l" rtl="0">
                        <a:lnSpc>
                          <a:spcPct val="115000"/>
                        </a:lnSpc>
                        <a:spcBef>
                          <a:spcPts val="0"/>
                        </a:spcBef>
                        <a:spcAft>
                          <a:spcPts val="0"/>
                        </a:spcAft>
                        <a:buNone/>
                      </a:pPr>
                      <a:r>
                        <a:rPr lang="fr"/>
                        <a:t>Ground Vehicles</a:t>
                      </a:r>
                      <a:endParaRPr/>
                    </a:p>
                  </a:txBody>
                  <a:tcPr marL="28575" marR="28575" marT="19050" marB="19050" anchor="b">
                    <a:solidFill>
                      <a:srgbClr val="A6DDA8"/>
                    </a:solidFill>
                  </a:tcPr>
                </a:tc>
                <a:tc>
                  <a:txBody>
                    <a:bodyPr/>
                    <a:lstStyle/>
                    <a:p>
                      <a:pPr marL="0" lvl="0" indent="0" algn="l" rtl="0">
                        <a:lnSpc>
                          <a:spcPct val="115000"/>
                        </a:lnSpc>
                        <a:spcBef>
                          <a:spcPts val="0"/>
                        </a:spcBef>
                        <a:spcAft>
                          <a:spcPts val="0"/>
                        </a:spcAft>
                        <a:buNone/>
                      </a:pPr>
                      <a:r>
                        <a:rPr lang="fr"/>
                        <a:t>Vehicles used by military forces for transport, combat, and logistics.</a:t>
                      </a:r>
                      <a:endParaRPr/>
                    </a:p>
                  </a:txBody>
                  <a:tcPr marL="28575" marR="28575" marT="19050" marB="19050" anchor="b">
                    <a:solidFill>
                      <a:srgbClr val="A6DDA8"/>
                    </a:solidFill>
                  </a:tcPr>
                </a:tc>
                <a:extLst>
                  <a:ext uri="{0D108BD9-81ED-4DB2-BD59-A6C34878D82A}">
                    <a16:rowId xmlns:a16="http://schemas.microsoft.com/office/drawing/2014/main" xmlns="" val="10002"/>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3</a:t>
                      </a:r>
                      <a:endParaRPr b="1"/>
                    </a:p>
                  </a:txBody>
                  <a:tcPr marL="28575" marR="28575" marT="19050" marB="19050" anchor="ctr">
                    <a:solidFill>
                      <a:srgbClr val="A6DDA8"/>
                    </a:solidFill>
                  </a:tcPr>
                </a:tc>
                <a:tc>
                  <a:txBody>
                    <a:bodyPr/>
                    <a:lstStyle/>
                    <a:p>
                      <a:pPr marL="0" lvl="0" indent="0" algn="l" rtl="0">
                        <a:lnSpc>
                          <a:spcPct val="115000"/>
                        </a:lnSpc>
                        <a:spcBef>
                          <a:spcPts val="0"/>
                        </a:spcBef>
                        <a:spcAft>
                          <a:spcPts val="0"/>
                        </a:spcAft>
                        <a:buNone/>
                      </a:pPr>
                      <a:r>
                        <a:rPr lang="fr"/>
                        <a:t>Naval Vessels</a:t>
                      </a:r>
                      <a:endParaRPr/>
                    </a:p>
                  </a:txBody>
                  <a:tcPr marL="28575" marR="28575" marT="19050" marB="19050" anchor="b">
                    <a:solidFill>
                      <a:srgbClr val="A6DDA8"/>
                    </a:solidFill>
                  </a:tcPr>
                </a:tc>
                <a:tc>
                  <a:txBody>
                    <a:bodyPr/>
                    <a:lstStyle/>
                    <a:p>
                      <a:pPr marL="0" lvl="0" indent="0" algn="l" rtl="0">
                        <a:lnSpc>
                          <a:spcPct val="115000"/>
                        </a:lnSpc>
                        <a:spcBef>
                          <a:spcPts val="0"/>
                        </a:spcBef>
                        <a:spcAft>
                          <a:spcPts val="0"/>
                        </a:spcAft>
                        <a:buNone/>
                      </a:pPr>
                      <a:r>
                        <a:rPr lang="fr"/>
                        <a:t>Ships and submarines used for naval defense and operations.</a:t>
                      </a:r>
                      <a:endParaRPr/>
                    </a:p>
                  </a:txBody>
                  <a:tcPr marL="28575" marR="28575" marT="19050" marB="19050" anchor="b">
                    <a:solidFill>
                      <a:srgbClr val="A6DDA8"/>
                    </a:solidFill>
                  </a:tcPr>
                </a:tc>
                <a:extLst>
                  <a:ext uri="{0D108BD9-81ED-4DB2-BD59-A6C34878D82A}">
                    <a16:rowId xmlns:a16="http://schemas.microsoft.com/office/drawing/2014/main" xmlns="" val="10003"/>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4</a:t>
                      </a:r>
                      <a:endParaRPr b="1"/>
                    </a:p>
                  </a:txBody>
                  <a:tcPr marL="28575" marR="28575" marT="19050" marB="19050" anchor="ctr">
                    <a:solidFill>
                      <a:srgbClr val="A6DDA8"/>
                    </a:solidFill>
                  </a:tcPr>
                </a:tc>
                <a:tc>
                  <a:txBody>
                    <a:bodyPr/>
                    <a:lstStyle/>
                    <a:p>
                      <a:pPr marL="0" lvl="0" indent="0" algn="l" rtl="0">
                        <a:lnSpc>
                          <a:spcPct val="115000"/>
                        </a:lnSpc>
                        <a:spcBef>
                          <a:spcPts val="0"/>
                        </a:spcBef>
                        <a:spcAft>
                          <a:spcPts val="0"/>
                        </a:spcAft>
                        <a:buNone/>
                      </a:pPr>
                      <a:r>
                        <a:rPr lang="fr"/>
                        <a:t>Air Defense</a:t>
                      </a:r>
                      <a:endParaRPr/>
                    </a:p>
                  </a:txBody>
                  <a:tcPr marL="28575" marR="28575" marT="19050" marB="19050" anchor="b">
                    <a:solidFill>
                      <a:srgbClr val="A6DDA8"/>
                    </a:solidFill>
                  </a:tcPr>
                </a:tc>
                <a:tc>
                  <a:txBody>
                    <a:bodyPr/>
                    <a:lstStyle/>
                    <a:p>
                      <a:pPr marL="0" lvl="0" indent="0" algn="l" rtl="0">
                        <a:lnSpc>
                          <a:spcPct val="115000"/>
                        </a:lnSpc>
                        <a:spcBef>
                          <a:spcPts val="0"/>
                        </a:spcBef>
                        <a:spcAft>
                          <a:spcPts val="0"/>
                        </a:spcAft>
                        <a:buNone/>
                      </a:pPr>
                      <a:r>
                        <a:rPr lang="fr"/>
                        <a:t>Systems designed to detect and intercept airborne threats like missiles and aircraft.</a:t>
                      </a:r>
                      <a:endParaRPr/>
                    </a:p>
                  </a:txBody>
                  <a:tcPr marL="28575" marR="28575" marT="19050" marB="19050" anchor="b">
                    <a:solidFill>
                      <a:srgbClr val="A6DDA8"/>
                    </a:solidFill>
                  </a:tcPr>
                </a:tc>
                <a:extLst>
                  <a:ext uri="{0D108BD9-81ED-4DB2-BD59-A6C34878D82A}">
                    <a16:rowId xmlns:a16="http://schemas.microsoft.com/office/drawing/2014/main" xmlns="" val="10004"/>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5</a:t>
                      </a:r>
                      <a:endParaRPr b="1"/>
                    </a:p>
                  </a:txBody>
                  <a:tcPr marL="28575" marR="28575" marT="19050" marB="19050" anchor="ctr">
                    <a:solidFill>
                      <a:srgbClr val="A6DDA8"/>
                    </a:solidFill>
                  </a:tcPr>
                </a:tc>
                <a:tc>
                  <a:txBody>
                    <a:bodyPr/>
                    <a:lstStyle/>
                    <a:p>
                      <a:pPr marL="0" lvl="0" indent="0" algn="l" rtl="0">
                        <a:lnSpc>
                          <a:spcPct val="115000"/>
                        </a:lnSpc>
                        <a:spcBef>
                          <a:spcPts val="0"/>
                        </a:spcBef>
                        <a:spcAft>
                          <a:spcPts val="0"/>
                        </a:spcAft>
                        <a:buNone/>
                      </a:pPr>
                      <a:r>
                        <a:rPr lang="fr"/>
                        <a:t>Missiles and launchers</a:t>
                      </a:r>
                      <a:endParaRPr/>
                    </a:p>
                  </a:txBody>
                  <a:tcPr marL="28575" marR="28575" marT="19050" marB="19050" anchor="b">
                    <a:solidFill>
                      <a:srgbClr val="A6DDA8"/>
                    </a:solidFill>
                  </a:tcPr>
                </a:tc>
                <a:tc>
                  <a:txBody>
                    <a:bodyPr/>
                    <a:lstStyle/>
                    <a:p>
                      <a:pPr marL="0" lvl="0" indent="0" algn="l" rtl="0">
                        <a:lnSpc>
                          <a:spcPct val="115000"/>
                        </a:lnSpc>
                        <a:spcBef>
                          <a:spcPts val="0"/>
                        </a:spcBef>
                        <a:spcAft>
                          <a:spcPts val="0"/>
                        </a:spcAft>
                        <a:buNone/>
                      </a:pPr>
                      <a:r>
                        <a:rPr lang="fr"/>
                        <a:t>Guided weapons and platforms used for long-range strikes.</a:t>
                      </a:r>
                      <a:endParaRPr/>
                    </a:p>
                  </a:txBody>
                  <a:tcPr marL="28575" marR="28575" marT="19050" marB="19050" anchor="b">
                    <a:solidFill>
                      <a:srgbClr val="A6DDA8"/>
                    </a:solidFill>
                  </a:tcPr>
                </a:tc>
                <a:extLst>
                  <a:ext uri="{0D108BD9-81ED-4DB2-BD59-A6C34878D82A}">
                    <a16:rowId xmlns:a16="http://schemas.microsoft.com/office/drawing/2014/main" xmlns="" val="10005"/>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6</a:t>
                      </a:r>
                      <a:endParaRPr b="1"/>
                    </a:p>
                  </a:txBody>
                  <a:tcPr marL="28575" marR="28575" marT="19050" marB="19050" anchor="ctr">
                    <a:solidFill>
                      <a:srgbClr val="A6DDA8"/>
                    </a:solidFill>
                  </a:tcPr>
                </a:tc>
                <a:tc>
                  <a:txBody>
                    <a:bodyPr/>
                    <a:lstStyle/>
                    <a:p>
                      <a:pPr marL="0" lvl="0" indent="0" algn="l" rtl="0">
                        <a:lnSpc>
                          <a:spcPct val="115000"/>
                        </a:lnSpc>
                        <a:spcBef>
                          <a:spcPts val="0"/>
                        </a:spcBef>
                        <a:spcAft>
                          <a:spcPts val="0"/>
                        </a:spcAft>
                        <a:buNone/>
                      </a:pPr>
                      <a:r>
                        <a:rPr lang="fr"/>
                        <a:t>Combat Support Systems</a:t>
                      </a:r>
                      <a:endParaRPr/>
                    </a:p>
                  </a:txBody>
                  <a:tcPr marL="28575" marR="28575" marT="19050" marB="19050" anchor="b">
                    <a:solidFill>
                      <a:srgbClr val="A6DDA8"/>
                    </a:solidFill>
                  </a:tcPr>
                </a:tc>
                <a:tc>
                  <a:txBody>
                    <a:bodyPr/>
                    <a:lstStyle/>
                    <a:p>
                      <a:pPr marL="0" lvl="0" indent="0" algn="l" rtl="0">
                        <a:lnSpc>
                          <a:spcPct val="115000"/>
                        </a:lnSpc>
                        <a:spcBef>
                          <a:spcPts val="0"/>
                        </a:spcBef>
                        <a:spcAft>
                          <a:spcPts val="0"/>
                        </a:spcAft>
                        <a:buNone/>
                      </a:pPr>
                      <a:r>
                        <a:rPr lang="fr"/>
                        <a:t>Systems and equipment that assist in military operations, including logistics and communications.</a:t>
                      </a:r>
                      <a:endParaRPr/>
                    </a:p>
                  </a:txBody>
                  <a:tcPr marL="28575" marR="28575" marT="19050" marB="19050" anchor="b">
                    <a:solidFill>
                      <a:srgbClr val="A6DDA8"/>
                    </a:solidFill>
                  </a:tcPr>
                </a:tc>
                <a:extLst>
                  <a:ext uri="{0D108BD9-81ED-4DB2-BD59-A6C34878D82A}">
                    <a16:rowId xmlns:a16="http://schemas.microsoft.com/office/drawing/2014/main" xmlns="" val="10006"/>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7</a:t>
                      </a:r>
                      <a:endParaRPr b="1"/>
                    </a:p>
                  </a:txBody>
                  <a:tcPr marL="28575" marR="28575" marT="19050" marB="19050" anchor="ctr">
                    <a:solidFill>
                      <a:srgbClr val="A6DDA8"/>
                    </a:solidFill>
                  </a:tcPr>
                </a:tc>
                <a:tc>
                  <a:txBody>
                    <a:bodyPr/>
                    <a:lstStyle/>
                    <a:p>
                      <a:pPr marL="0" lvl="0" indent="0" algn="l" rtl="0">
                        <a:lnSpc>
                          <a:spcPct val="115000"/>
                        </a:lnSpc>
                        <a:spcBef>
                          <a:spcPts val="0"/>
                        </a:spcBef>
                        <a:spcAft>
                          <a:spcPts val="0"/>
                        </a:spcAft>
                        <a:buNone/>
                      </a:pPr>
                      <a:r>
                        <a:rPr lang="fr"/>
                        <a:t>Weapons of Mass Destruction</a:t>
                      </a:r>
                      <a:endParaRPr/>
                    </a:p>
                  </a:txBody>
                  <a:tcPr marL="28575" marR="28575" marT="19050" marB="19050" anchor="b">
                    <a:solidFill>
                      <a:srgbClr val="A6DDA8"/>
                    </a:solidFill>
                  </a:tcPr>
                </a:tc>
                <a:tc>
                  <a:txBody>
                    <a:bodyPr/>
                    <a:lstStyle/>
                    <a:p>
                      <a:pPr marL="0" lvl="0" indent="0" algn="l" rtl="0">
                        <a:lnSpc>
                          <a:spcPct val="115000"/>
                        </a:lnSpc>
                        <a:spcBef>
                          <a:spcPts val="0"/>
                        </a:spcBef>
                        <a:spcAft>
                          <a:spcPts val="0"/>
                        </a:spcAft>
                        <a:buNone/>
                      </a:pPr>
                      <a:r>
                        <a:rPr lang="fr"/>
                        <a:t>Nuclear, biological, and chemical weapons designed for large-scale destruction.</a:t>
                      </a:r>
                      <a:endParaRPr/>
                    </a:p>
                  </a:txBody>
                  <a:tcPr marL="28575" marR="28575" marT="19050" marB="19050" anchor="b">
                    <a:solidFill>
                      <a:srgbClr val="A6DDA8"/>
                    </a:solidFill>
                  </a:tcPr>
                </a:tc>
                <a:extLst>
                  <a:ext uri="{0D108BD9-81ED-4DB2-BD59-A6C34878D82A}">
                    <a16:rowId xmlns:a16="http://schemas.microsoft.com/office/drawing/2014/main" xmlns="" val="10007"/>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8</a:t>
                      </a:r>
                      <a:endParaRPr b="1"/>
                    </a:p>
                  </a:txBody>
                  <a:tcPr marL="28575" marR="28575" marT="19050" marB="19050" anchor="ctr">
                    <a:solidFill>
                      <a:srgbClr val="A6DDA8"/>
                    </a:solidFill>
                  </a:tcPr>
                </a:tc>
                <a:tc>
                  <a:txBody>
                    <a:bodyPr/>
                    <a:lstStyle/>
                    <a:p>
                      <a:pPr marL="0" lvl="0" indent="0" algn="l" rtl="0">
                        <a:lnSpc>
                          <a:spcPct val="115000"/>
                        </a:lnSpc>
                        <a:spcBef>
                          <a:spcPts val="0"/>
                        </a:spcBef>
                        <a:spcAft>
                          <a:spcPts val="0"/>
                        </a:spcAft>
                        <a:buNone/>
                      </a:pPr>
                      <a:r>
                        <a:rPr lang="fr"/>
                        <a:t>Tactical C4ISR Systems</a:t>
                      </a:r>
                      <a:endParaRPr/>
                    </a:p>
                  </a:txBody>
                  <a:tcPr marL="28575" marR="28575" marT="19050" marB="19050" anchor="b">
                    <a:solidFill>
                      <a:srgbClr val="A6DDA8"/>
                    </a:solidFill>
                  </a:tcPr>
                </a:tc>
                <a:tc>
                  <a:txBody>
                    <a:bodyPr/>
                    <a:lstStyle/>
                    <a:p>
                      <a:pPr marL="0" lvl="0" indent="0" algn="l" rtl="0">
                        <a:lnSpc>
                          <a:spcPct val="115000"/>
                        </a:lnSpc>
                        <a:spcBef>
                          <a:spcPts val="0"/>
                        </a:spcBef>
                        <a:spcAft>
                          <a:spcPts val="0"/>
                        </a:spcAft>
                        <a:buNone/>
                      </a:pPr>
                      <a:r>
                        <a:rPr lang="fr"/>
                        <a:t>Systems integrating command, control, communications, and intelligence for battlefield coordination.</a:t>
                      </a:r>
                      <a:endParaRPr/>
                    </a:p>
                  </a:txBody>
                  <a:tcPr marL="28575" marR="28575" marT="19050" marB="19050" anchor="b">
                    <a:solidFill>
                      <a:srgbClr val="A6DDA8"/>
                    </a:solidFill>
                  </a:tcPr>
                </a:tc>
                <a:extLst>
                  <a:ext uri="{0D108BD9-81ED-4DB2-BD59-A6C34878D82A}">
                    <a16:rowId xmlns:a16="http://schemas.microsoft.com/office/drawing/2014/main" xmlns="" val="10008"/>
                  </a:ext>
                </a:extLst>
              </a:tr>
              <a:tr h="146650">
                <a:tc vMerge="1">
                  <a:txBody>
                    <a:bodyPr/>
                    <a:lstStyle/>
                    <a:p>
                      <a:endParaRPr lang="nb-NO"/>
                    </a:p>
                  </a:txBody>
                  <a:tcPr/>
                </a:tc>
                <a:tc>
                  <a:txBody>
                    <a:bodyPr/>
                    <a:lstStyle/>
                    <a:p>
                      <a:pPr marL="0" lvl="0" indent="0" algn="ctr" rtl="0">
                        <a:lnSpc>
                          <a:spcPct val="115000"/>
                        </a:lnSpc>
                        <a:spcBef>
                          <a:spcPts val="0"/>
                        </a:spcBef>
                        <a:spcAft>
                          <a:spcPts val="0"/>
                        </a:spcAft>
                        <a:buNone/>
                      </a:pPr>
                      <a:r>
                        <a:rPr lang="fr" b="1"/>
                        <a:t>9</a:t>
                      </a:r>
                      <a:endParaRPr b="1"/>
                    </a:p>
                  </a:txBody>
                  <a:tcPr marL="28575" marR="28575" marT="19050" marB="19050" anchor="ctr">
                    <a:solidFill>
                      <a:srgbClr val="A6DDA8"/>
                    </a:solidFill>
                  </a:tcPr>
                </a:tc>
                <a:tc>
                  <a:txBody>
                    <a:bodyPr/>
                    <a:lstStyle/>
                    <a:p>
                      <a:pPr marL="0" lvl="0" indent="0" algn="l" rtl="0">
                        <a:lnSpc>
                          <a:spcPct val="115000"/>
                        </a:lnSpc>
                        <a:spcBef>
                          <a:spcPts val="0"/>
                        </a:spcBef>
                        <a:spcAft>
                          <a:spcPts val="0"/>
                        </a:spcAft>
                        <a:buNone/>
                      </a:pPr>
                      <a:r>
                        <a:rPr lang="fr"/>
                        <a:t>Military Robotics and Autonomous Systems</a:t>
                      </a:r>
                      <a:endParaRPr/>
                    </a:p>
                  </a:txBody>
                  <a:tcPr marL="28575" marR="28575" marT="19050" marB="19050" anchor="b">
                    <a:solidFill>
                      <a:srgbClr val="A6DDA8"/>
                    </a:solidFill>
                  </a:tcPr>
                </a:tc>
                <a:tc>
                  <a:txBody>
                    <a:bodyPr/>
                    <a:lstStyle/>
                    <a:p>
                      <a:pPr marL="0" lvl="0" indent="0" algn="l" rtl="0">
                        <a:lnSpc>
                          <a:spcPct val="115000"/>
                        </a:lnSpc>
                        <a:spcBef>
                          <a:spcPts val="0"/>
                        </a:spcBef>
                        <a:spcAft>
                          <a:spcPts val="0"/>
                        </a:spcAft>
                        <a:buNone/>
                      </a:pPr>
                      <a:r>
                        <a:rPr lang="fr"/>
                        <a:t>Robots and autonomous systems used in combat and logistical operations.</a:t>
                      </a:r>
                      <a:endParaRPr/>
                    </a:p>
                  </a:txBody>
                  <a:tcPr marL="28575" marR="28575" marT="19050" marB="19050" anchor="b">
                    <a:solidFill>
                      <a:srgbClr val="A6DDA8"/>
                    </a:solidFill>
                  </a:tcPr>
                </a:tc>
                <a:extLst>
                  <a:ext uri="{0D108BD9-81ED-4DB2-BD59-A6C34878D82A}">
                    <a16:rowId xmlns:a16="http://schemas.microsoft.com/office/drawing/2014/main" xmlns="" val="10009"/>
                  </a:ext>
                </a:extLst>
              </a:tr>
              <a:tr h="78550">
                <a:tc rowSpan="10">
                  <a:txBody>
                    <a:bodyPr/>
                    <a:lstStyle/>
                    <a:p>
                      <a:pPr marL="0" lvl="0" indent="0" algn="ctr" rtl="0">
                        <a:lnSpc>
                          <a:spcPct val="115000"/>
                        </a:lnSpc>
                        <a:spcBef>
                          <a:spcPts val="0"/>
                        </a:spcBef>
                        <a:spcAft>
                          <a:spcPts val="0"/>
                        </a:spcAft>
                        <a:buNone/>
                      </a:pPr>
                      <a:r>
                        <a:rPr lang="fr" b="1"/>
                        <a:t>8</a:t>
                      </a:r>
                      <a:endParaRPr b="1"/>
                    </a:p>
                  </a:txBody>
                  <a:tcPr marL="28575" marR="28575" marT="19050" marB="19050" anchor="ctr">
                    <a:solidFill>
                      <a:srgbClr val="F1C232"/>
                    </a:solidFill>
                  </a:tcPr>
                </a:tc>
                <a:tc gridSpan="2">
                  <a:txBody>
                    <a:bodyPr/>
                    <a:lstStyle/>
                    <a:p>
                      <a:pPr marL="0" lvl="0" indent="0" algn="ctr" rtl="0">
                        <a:lnSpc>
                          <a:spcPct val="115000"/>
                        </a:lnSpc>
                        <a:spcBef>
                          <a:spcPts val="0"/>
                        </a:spcBef>
                        <a:spcAft>
                          <a:spcPts val="0"/>
                        </a:spcAft>
                        <a:buNone/>
                      </a:pPr>
                      <a:r>
                        <a:rPr lang="fr" b="1"/>
                        <a:t>Environmental and Cultural Sites</a:t>
                      </a:r>
                      <a:endParaRPr b="1"/>
                    </a:p>
                  </a:txBody>
                  <a:tcPr marL="28575" marR="28575" marT="19050" marB="19050" anchor="ctr">
                    <a:solidFill>
                      <a:srgbClr val="F1C232"/>
                    </a:solidFill>
                  </a:tcPr>
                </a:tc>
                <a:tc hMerge="1">
                  <a:txBody>
                    <a:bodyPr/>
                    <a:lstStyle/>
                    <a:p>
                      <a:endParaRPr lang="nb-NO"/>
                    </a:p>
                  </a:txBody>
                  <a:tcPr/>
                </a:tc>
                <a:tc>
                  <a:txBody>
                    <a:bodyPr/>
                    <a:lstStyle/>
                    <a:p>
                      <a:pPr marL="0" lvl="0" indent="0" algn="l" rtl="0">
                        <a:lnSpc>
                          <a:spcPct val="115000"/>
                        </a:lnSpc>
                        <a:spcBef>
                          <a:spcPts val="0"/>
                        </a:spcBef>
                        <a:spcAft>
                          <a:spcPts val="0"/>
                        </a:spcAft>
                        <a:buNone/>
                      </a:pPr>
                      <a:r>
                        <a:rPr lang="fr"/>
                        <a:t>Locations and resources critical for ecological conservation and cultural preservation.</a:t>
                      </a:r>
                      <a:endParaRPr/>
                    </a:p>
                  </a:txBody>
                  <a:tcPr marL="28575" marR="28575" marT="19050" marB="19050" anchor="b">
                    <a:solidFill>
                      <a:srgbClr val="F1C232"/>
                    </a:solidFill>
                  </a:tcPr>
                </a:tc>
                <a:extLst>
                  <a:ext uri="{0D108BD9-81ED-4DB2-BD59-A6C34878D82A}">
                    <a16:rowId xmlns:a16="http://schemas.microsoft.com/office/drawing/2014/main" xmlns="" val="10010"/>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1</a:t>
                      </a:r>
                      <a:endParaRPr b="1"/>
                    </a:p>
                  </a:txBody>
                  <a:tcPr marL="28575" marR="28575" marT="19050" marB="19050" anchor="ctr">
                    <a:solidFill>
                      <a:srgbClr val="FFF2CC"/>
                    </a:solidFill>
                  </a:tcPr>
                </a:tc>
                <a:tc>
                  <a:txBody>
                    <a:bodyPr/>
                    <a:lstStyle/>
                    <a:p>
                      <a:pPr marL="0" lvl="0" indent="0" algn="l" rtl="0">
                        <a:lnSpc>
                          <a:spcPct val="115000"/>
                        </a:lnSpc>
                        <a:spcBef>
                          <a:spcPts val="0"/>
                        </a:spcBef>
                        <a:spcAft>
                          <a:spcPts val="0"/>
                        </a:spcAft>
                        <a:buNone/>
                      </a:pPr>
                      <a:r>
                        <a:rPr lang="fr"/>
                        <a:t>Natural Resources</a:t>
                      </a:r>
                      <a:endParaRPr/>
                    </a:p>
                  </a:txBody>
                  <a:tcPr marL="28575" marR="28575" marT="19050" marB="19050" anchor="b">
                    <a:solidFill>
                      <a:srgbClr val="FFF2CC"/>
                    </a:solidFill>
                  </a:tcPr>
                </a:tc>
                <a:tc>
                  <a:txBody>
                    <a:bodyPr/>
                    <a:lstStyle/>
                    <a:p>
                      <a:pPr marL="0" lvl="0" indent="0" algn="l" rtl="0">
                        <a:lnSpc>
                          <a:spcPct val="115000"/>
                        </a:lnSpc>
                        <a:spcBef>
                          <a:spcPts val="0"/>
                        </a:spcBef>
                        <a:spcAft>
                          <a:spcPts val="0"/>
                        </a:spcAft>
                        <a:buNone/>
                      </a:pPr>
                      <a:r>
                        <a:rPr lang="fr"/>
                        <a:t>Raw materials such as minerals and timber essential for industry and military needs.</a:t>
                      </a:r>
                      <a:endParaRPr/>
                    </a:p>
                  </a:txBody>
                  <a:tcPr marL="28575" marR="28575" marT="19050" marB="19050" anchor="b">
                    <a:solidFill>
                      <a:srgbClr val="FFF2CC"/>
                    </a:solidFill>
                  </a:tcPr>
                </a:tc>
                <a:extLst>
                  <a:ext uri="{0D108BD9-81ED-4DB2-BD59-A6C34878D82A}">
                    <a16:rowId xmlns:a16="http://schemas.microsoft.com/office/drawing/2014/main" xmlns="" val="10011"/>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2</a:t>
                      </a:r>
                      <a:endParaRPr b="1"/>
                    </a:p>
                  </a:txBody>
                  <a:tcPr marL="28575" marR="28575" marT="19050" marB="19050" anchor="ctr">
                    <a:solidFill>
                      <a:srgbClr val="FFF2CC"/>
                    </a:solidFill>
                  </a:tcPr>
                </a:tc>
                <a:tc>
                  <a:txBody>
                    <a:bodyPr/>
                    <a:lstStyle/>
                    <a:p>
                      <a:pPr marL="0" lvl="0" indent="0" algn="l" rtl="0">
                        <a:lnSpc>
                          <a:spcPct val="115000"/>
                        </a:lnSpc>
                        <a:spcBef>
                          <a:spcPts val="0"/>
                        </a:spcBef>
                        <a:spcAft>
                          <a:spcPts val="0"/>
                        </a:spcAft>
                        <a:buNone/>
                      </a:pPr>
                      <a:r>
                        <a:rPr lang="fr"/>
                        <a:t>Cultural and Historical Sites</a:t>
                      </a:r>
                      <a:endParaRPr/>
                    </a:p>
                  </a:txBody>
                  <a:tcPr marL="28575" marR="28575" marT="19050" marB="19050" anchor="b">
                    <a:solidFill>
                      <a:srgbClr val="FFF2CC"/>
                    </a:solidFill>
                  </a:tcPr>
                </a:tc>
                <a:tc>
                  <a:txBody>
                    <a:bodyPr/>
                    <a:lstStyle/>
                    <a:p>
                      <a:pPr marL="0" lvl="0" indent="0" algn="l" rtl="0">
                        <a:lnSpc>
                          <a:spcPct val="115000"/>
                        </a:lnSpc>
                        <a:spcBef>
                          <a:spcPts val="0"/>
                        </a:spcBef>
                        <a:spcAft>
                          <a:spcPts val="0"/>
                        </a:spcAft>
                        <a:buNone/>
                      </a:pPr>
                      <a:r>
                        <a:rPr lang="fr"/>
                        <a:t>Landmarks and locations of significant cultural, historical, or national importance.</a:t>
                      </a:r>
                      <a:endParaRPr/>
                    </a:p>
                  </a:txBody>
                  <a:tcPr marL="28575" marR="28575" marT="19050" marB="19050" anchor="b">
                    <a:solidFill>
                      <a:srgbClr val="FFF2CC"/>
                    </a:solidFill>
                  </a:tcPr>
                </a:tc>
                <a:extLst>
                  <a:ext uri="{0D108BD9-81ED-4DB2-BD59-A6C34878D82A}">
                    <a16:rowId xmlns:a16="http://schemas.microsoft.com/office/drawing/2014/main" xmlns="" val="10012"/>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3</a:t>
                      </a:r>
                      <a:endParaRPr b="1"/>
                    </a:p>
                  </a:txBody>
                  <a:tcPr marL="28575" marR="28575" marT="19050" marB="19050" anchor="ctr">
                    <a:solidFill>
                      <a:srgbClr val="FFF2CC"/>
                    </a:solidFill>
                  </a:tcPr>
                </a:tc>
                <a:tc>
                  <a:txBody>
                    <a:bodyPr/>
                    <a:lstStyle/>
                    <a:p>
                      <a:pPr marL="0" lvl="0" indent="0" algn="l" rtl="0">
                        <a:lnSpc>
                          <a:spcPct val="115000"/>
                        </a:lnSpc>
                        <a:spcBef>
                          <a:spcPts val="0"/>
                        </a:spcBef>
                        <a:spcAft>
                          <a:spcPts val="0"/>
                        </a:spcAft>
                        <a:buNone/>
                      </a:pPr>
                      <a:r>
                        <a:rPr lang="fr"/>
                        <a:t>Religious Sites</a:t>
                      </a:r>
                      <a:endParaRPr/>
                    </a:p>
                  </a:txBody>
                  <a:tcPr marL="28575" marR="28575" marT="19050" marB="19050" anchor="b">
                    <a:solidFill>
                      <a:srgbClr val="FFF2CC"/>
                    </a:solidFill>
                  </a:tcPr>
                </a:tc>
                <a:tc>
                  <a:txBody>
                    <a:bodyPr/>
                    <a:lstStyle/>
                    <a:p>
                      <a:pPr marL="0" lvl="0" indent="0" algn="l" rtl="0">
                        <a:lnSpc>
                          <a:spcPct val="115000"/>
                        </a:lnSpc>
                        <a:spcBef>
                          <a:spcPts val="0"/>
                        </a:spcBef>
                        <a:spcAft>
                          <a:spcPts val="0"/>
                        </a:spcAft>
                        <a:buNone/>
                      </a:pPr>
                      <a:r>
                        <a:rPr lang="fr"/>
                        <a:t>Places of worship or religious significance with cultural and strategic importance.</a:t>
                      </a:r>
                      <a:endParaRPr/>
                    </a:p>
                  </a:txBody>
                  <a:tcPr marL="28575" marR="28575" marT="19050" marB="19050" anchor="b">
                    <a:solidFill>
                      <a:srgbClr val="FFF2CC"/>
                    </a:solidFill>
                  </a:tcPr>
                </a:tc>
                <a:extLst>
                  <a:ext uri="{0D108BD9-81ED-4DB2-BD59-A6C34878D82A}">
                    <a16:rowId xmlns:a16="http://schemas.microsoft.com/office/drawing/2014/main" xmlns="" val="10013"/>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4</a:t>
                      </a:r>
                      <a:endParaRPr b="1"/>
                    </a:p>
                  </a:txBody>
                  <a:tcPr marL="28575" marR="28575" marT="19050" marB="19050" anchor="ctr">
                    <a:solidFill>
                      <a:srgbClr val="FFF2CC"/>
                    </a:solidFill>
                  </a:tcPr>
                </a:tc>
                <a:tc>
                  <a:txBody>
                    <a:bodyPr/>
                    <a:lstStyle/>
                    <a:p>
                      <a:pPr marL="0" lvl="0" indent="0" algn="l" rtl="0">
                        <a:lnSpc>
                          <a:spcPct val="115000"/>
                        </a:lnSpc>
                        <a:spcBef>
                          <a:spcPts val="0"/>
                        </a:spcBef>
                        <a:spcAft>
                          <a:spcPts val="0"/>
                        </a:spcAft>
                        <a:buNone/>
                      </a:pPr>
                      <a:r>
                        <a:rPr lang="fr"/>
                        <a:t>National Parks</a:t>
                      </a:r>
                      <a:endParaRPr/>
                    </a:p>
                  </a:txBody>
                  <a:tcPr marL="28575" marR="28575" marT="19050" marB="19050" anchor="b">
                    <a:solidFill>
                      <a:srgbClr val="FFF2CC"/>
                    </a:solidFill>
                  </a:tcPr>
                </a:tc>
                <a:tc>
                  <a:txBody>
                    <a:bodyPr/>
                    <a:lstStyle/>
                    <a:p>
                      <a:pPr marL="0" lvl="0" indent="0" algn="l" rtl="0">
                        <a:lnSpc>
                          <a:spcPct val="115000"/>
                        </a:lnSpc>
                        <a:spcBef>
                          <a:spcPts val="0"/>
                        </a:spcBef>
                        <a:spcAft>
                          <a:spcPts val="0"/>
                        </a:spcAft>
                        <a:buNone/>
                      </a:pPr>
                      <a:r>
                        <a:rPr lang="fr"/>
                        <a:t>Protected natural areas important for conservation and public recreation.</a:t>
                      </a:r>
                      <a:endParaRPr/>
                    </a:p>
                  </a:txBody>
                  <a:tcPr marL="28575" marR="28575" marT="19050" marB="19050" anchor="b">
                    <a:solidFill>
                      <a:srgbClr val="FFF2CC"/>
                    </a:solidFill>
                  </a:tcPr>
                </a:tc>
                <a:extLst>
                  <a:ext uri="{0D108BD9-81ED-4DB2-BD59-A6C34878D82A}">
                    <a16:rowId xmlns:a16="http://schemas.microsoft.com/office/drawing/2014/main" xmlns="" val="10014"/>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5</a:t>
                      </a:r>
                      <a:endParaRPr b="1"/>
                    </a:p>
                  </a:txBody>
                  <a:tcPr marL="28575" marR="28575" marT="19050" marB="19050" anchor="ctr">
                    <a:solidFill>
                      <a:srgbClr val="FFF2CC"/>
                    </a:solidFill>
                  </a:tcPr>
                </a:tc>
                <a:tc>
                  <a:txBody>
                    <a:bodyPr/>
                    <a:lstStyle/>
                    <a:p>
                      <a:pPr marL="0" lvl="0" indent="0" algn="l" rtl="0">
                        <a:lnSpc>
                          <a:spcPct val="115000"/>
                        </a:lnSpc>
                        <a:spcBef>
                          <a:spcPts val="0"/>
                        </a:spcBef>
                        <a:spcAft>
                          <a:spcPts val="0"/>
                        </a:spcAft>
                        <a:buNone/>
                      </a:pPr>
                      <a:r>
                        <a:rPr lang="fr"/>
                        <a:t>Archaeological Sites</a:t>
                      </a:r>
                      <a:endParaRPr/>
                    </a:p>
                  </a:txBody>
                  <a:tcPr marL="28575" marR="28575" marT="19050" marB="19050" anchor="b">
                    <a:solidFill>
                      <a:srgbClr val="FFF2CC"/>
                    </a:solidFill>
                  </a:tcPr>
                </a:tc>
                <a:tc>
                  <a:txBody>
                    <a:bodyPr/>
                    <a:lstStyle/>
                    <a:p>
                      <a:pPr marL="0" lvl="0" indent="0" algn="l" rtl="0">
                        <a:lnSpc>
                          <a:spcPct val="115000"/>
                        </a:lnSpc>
                        <a:spcBef>
                          <a:spcPts val="0"/>
                        </a:spcBef>
                        <a:spcAft>
                          <a:spcPts val="0"/>
                        </a:spcAft>
                        <a:buNone/>
                      </a:pPr>
                      <a:r>
                        <a:rPr lang="fr"/>
                        <a:t>Locations containing historical remains that provide insights into past civilizations.</a:t>
                      </a:r>
                      <a:endParaRPr/>
                    </a:p>
                  </a:txBody>
                  <a:tcPr marL="28575" marR="28575" marT="19050" marB="19050" anchor="b">
                    <a:solidFill>
                      <a:srgbClr val="FFF2CC"/>
                    </a:solidFill>
                  </a:tcPr>
                </a:tc>
                <a:extLst>
                  <a:ext uri="{0D108BD9-81ED-4DB2-BD59-A6C34878D82A}">
                    <a16:rowId xmlns:a16="http://schemas.microsoft.com/office/drawing/2014/main" xmlns="" val="10015"/>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6</a:t>
                      </a:r>
                      <a:endParaRPr b="1"/>
                    </a:p>
                  </a:txBody>
                  <a:tcPr marL="28575" marR="28575" marT="19050" marB="19050" anchor="ctr">
                    <a:solidFill>
                      <a:srgbClr val="FFF2CC"/>
                    </a:solidFill>
                  </a:tcPr>
                </a:tc>
                <a:tc>
                  <a:txBody>
                    <a:bodyPr/>
                    <a:lstStyle/>
                    <a:p>
                      <a:pPr marL="0" lvl="0" indent="0" algn="l" rtl="0">
                        <a:lnSpc>
                          <a:spcPct val="115000"/>
                        </a:lnSpc>
                        <a:spcBef>
                          <a:spcPts val="0"/>
                        </a:spcBef>
                        <a:spcAft>
                          <a:spcPts val="0"/>
                        </a:spcAft>
                        <a:buNone/>
                      </a:pPr>
                      <a:r>
                        <a:rPr lang="fr"/>
                        <a:t>Protected Wildlife Areas</a:t>
                      </a:r>
                      <a:endParaRPr/>
                    </a:p>
                  </a:txBody>
                  <a:tcPr marL="28575" marR="28575" marT="19050" marB="19050" anchor="b">
                    <a:solidFill>
                      <a:srgbClr val="FFF2CC"/>
                    </a:solidFill>
                  </a:tcPr>
                </a:tc>
                <a:tc>
                  <a:txBody>
                    <a:bodyPr/>
                    <a:lstStyle/>
                    <a:p>
                      <a:pPr marL="0" lvl="0" indent="0" algn="l" rtl="0">
                        <a:lnSpc>
                          <a:spcPct val="115000"/>
                        </a:lnSpc>
                        <a:spcBef>
                          <a:spcPts val="0"/>
                        </a:spcBef>
                        <a:spcAft>
                          <a:spcPts val="0"/>
                        </a:spcAft>
                        <a:buNone/>
                      </a:pPr>
                      <a:r>
                        <a:rPr lang="fr"/>
                        <a:t>Areas set aside for the conservation of endangered species and biodiversity.</a:t>
                      </a:r>
                      <a:endParaRPr/>
                    </a:p>
                  </a:txBody>
                  <a:tcPr marL="28575" marR="28575" marT="19050" marB="19050" anchor="b">
                    <a:solidFill>
                      <a:srgbClr val="FFF2CC"/>
                    </a:solidFill>
                  </a:tcPr>
                </a:tc>
                <a:extLst>
                  <a:ext uri="{0D108BD9-81ED-4DB2-BD59-A6C34878D82A}">
                    <a16:rowId xmlns:a16="http://schemas.microsoft.com/office/drawing/2014/main" xmlns="" val="10016"/>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7</a:t>
                      </a:r>
                      <a:endParaRPr b="1"/>
                    </a:p>
                  </a:txBody>
                  <a:tcPr marL="28575" marR="28575" marT="19050" marB="19050" anchor="ctr">
                    <a:solidFill>
                      <a:srgbClr val="FFF2CC"/>
                    </a:solidFill>
                  </a:tcPr>
                </a:tc>
                <a:tc>
                  <a:txBody>
                    <a:bodyPr/>
                    <a:lstStyle/>
                    <a:p>
                      <a:pPr marL="0" lvl="0" indent="0" algn="l" rtl="0">
                        <a:lnSpc>
                          <a:spcPct val="115000"/>
                        </a:lnSpc>
                        <a:spcBef>
                          <a:spcPts val="0"/>
                        </a:spcBef>
                        <a:spcAft>
                          <a:spcPts val="0"/>
                        </a:spcAft>
                        <a:buNone/>
                      </a:pPr>
                      <a:r>
                        <a:rPr lang="fr"/>
                        <a:t>Forests and Woodlands</a:t>
                      </a:r>
                      <a:endParaRPr/>
                    </a:p>
                  </a:txBody>
                  <a:tcPr marL="28575" marR="28575" marT="19050" marB="19050" anchor="b">
                    <a:solidFill>
                      <a:srgbClr val="FFF2CC"/>
                    </a:solidFill>
                  </a:tcPr>
                </a:tc>
                <a:tc>
                  <a:txBody>
                    <a:bodyPr/>
                    <a:lstStyle/>
                    <a:p>
                      <a:pPr marL="0" lvl="0" indent="0" algn="l" rtl="0">
                        <a:lnSpc>
                          <a:spcPct val="115000"/>
                        </a:lnSpc>
                        <a:spcBef>
                          <a:spcPts val="0"/>
                        </a:spcBef>
                        <a:spcAft>
                          <a:spcPts val="0"/>
                        </a:spcAft>
                        <a:buNone/>
                      </a:pPr>
                      <a:r>
                        <a:rPr lang="fr"/>
                        <a:t>Forested areas critical for ecosystem services, carbon sequestration, and timber production.</a:t>
                      </a:r>
                      <a:endParaRPr/>
                    </a:p>
                  </a:txBody>
                  <a:tcPr marL="28575" marR="28575" marT="19050" marB="19050" anchor="b">
                    <a:solidFill>
                      <a:srgbClr val="FFF2CC"/>
                    </a:solidFill>
                  </a:tcPr>
                </a:tc>
                <a:extLst>
                  <a:ext uri="{0D108BD9-81ED-4DB2-BD59-A6C34878D82A}">
                    <a16:rowId xmlns:a16="http://schemas.microsoft.com/office/drawing/2014/main" xmlns="" val="10017"/>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8</a:t>
                      </a:r>
                      <a:endParaRPr b="1"/>
                    </a:p>
                  </a:txBody>
                  <a:tcPr marL="28575" marR="28575" marT="19050" marB="19050" anchor="ctr">
                    <a:solidFill>
                      <a:srgbClr val="FFF2CC"/>
                    </a:solidFill>
                  </a:tcPr>
                </a:tc>
                <a:tc>
                  <a:txBody>
                    <a:bodyPr/>
                    <a:lstStyle/>
                    <a:p>
                      <a:pPr marL="0" lvl="0" indent="0" algn="l" rtl="0">
                        <a:lnSpc>
                          <a:spcPct val="115000"/>
                        </a:lnSpc>
                        <a:spcBef>
                          <a:spcPts val="0"/>
                        </a:spcBef>
                        <a:spcAft>
                          <a:spcPts val="0"/>
                        </a:spcAft>
                        <a:buNone/>
                      </a:pPr>
                      <a:r>
                        <a:rPr lang="fr"/>
                        <a:t>Strategic Water Resources</a:t>
                      </a:r>
                      <a:endParaRPr/>
                    </a:p>
                  </a:txBody>
                  <a:tcPr marL="28575" marR="28575" marT="19050" marB="19050" anchor="b">
                    <a:solidFill>
                      <a:srgbClr val="FFF2CC"/>
                    </a:solidFill>
                  </a:tcPr>
                </a:tc>
                <a:tc>
                  <a:txBody>
                    <a:bodyPr/>
                    <a:lstStyle/>
                    <a:p>
                      <a:pPr marL="0" lvl="0" indent="0" algn="l" rtl="0">
                        <a:lnSpc>
                          <a:spcPct val="115000"/>
                        </a:lnSpc>
                        <a:spcBef>
                          <a:spcPts val="0"/>
                        </a:spcBef>
                        <a:spcAft>
                          <a:spcPts val="0"/>
                        </a:spcAft>
                        <a:buNone/>
                      </a:pPr>
                      <a:r>
                        <a:rPr lang="fr"/>
                        <a:t>Critical water bodies, such as dams and reservoirs, vital for energy, agriculture, and military use.</a:t>
                      </a:r>
                      <a:endParaRPr/>
                    </a:p>
                  </a:txBody>
                  <a:tcPr marL="28575" marR="28575" marT="19050" marB="19050" anchor="b">
                    <a:solidFill>
                      <a:srgbClr val="FFF2CC"/>
                    </a:solidFill>
                  </a:tcPr>
                </a:tc>
                <a:extLst>
                  <a:ext uri="{0D108BD9-81ED-4DB2-BD59-A6C34878D82A}">
                    <a16:rowId xmlns:a16="http://schemas.microsoft.com/office/drawing/2014/main" xmlns="" val="10018"/>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9</a:t>
                      </a:r>
                      <a:endParaRPr b="1"/>
                    </a:p>
                  </a:txBody>
                  <a:tcPr marL="28575" marR="28575" marT="19050" marB="19050" anchor="ctr">
                    <a:solidFill>
                      <a:srgbClr val="FFF2CC"/>
                    </a:solidFill>
                  </a:tcPr>
                </a:tc>
                <a:tc>
                  <a:txBody>
                    <a:bodyPr/>
                    <a:lstStyle/>
                    <a:p>
                      <a:pPr marL="0" lvl="0" indent="0" algn="l" rtl="0">
                        <a:lnSpc>
                          <a:spcPct val="115000"/>
                        </a:lnSpc>
                        <a:spcBef>
                          <a:spcPts val="0"/>
                        </a:spcBef>
                        <a:spcAft>
                          <a:spcPts val="0"/>
                        </a:spcAft>
                        <a:buNone/>
                      </a:pPr>
                      <a:r>
                        <a:rPr lang="fr"/>
                        <a:t>Coastal and Marine Ecosystems</a:t>
                      </a:r>
                      <a:endParaRPr/>
                    </a:p>
                  </a:txBody>
                  <a:tcPr marL="28575" marR="28575" marT="19050" marB="19050" anchor="b">
                    <a:solidFill>
                      <a:srgbClr val="FFF2CC"/>
                    </a:solidFill>
                  </a:tcPr>
                </a:tc>
                <a:tc>
                  <a:txBody>
                    <a:bodyPr/>
                    <a:lstStyle/>
                    <a:p>
                      <a:pPr marL="0" lvl="0" indent="0" algn="l" rtl="0">
                        <a:lnSpc>
                          <a:spcPct val="115000"/>
                        </a:lnSpc>
                        <a:spcBef>
                          <a:spcPts val="0"/>
                        </a:spcBef>
                        <a:spcAft>
                          <a:spcPts val="0"/>
                        </a:spcAft>
                        <a:buNone/>
                      </a:pPr>
                      <a:r>
                        <a:rPr lang="fr"/>
                        <a:t>Coastal regions and marine environments supporting biodiversity and economic resources like fisheries.</a:t>
                      </a:r>
                      <a:endParaRPr/>
                    </a:p>
                  </a:txBody>
                  <a:tcPr marL="28575" marR="28575" marT="19050" marB="19050" anchor="b">
                    <a:solidFill>
                      <a:srgbClr val="FFF2CC"/>
                    </a:solidFill>
                  </a:tcPr>
                </a:tc>
                <a:extLst>
                  <a:ext uri="{0D108BD9-81ED-4DB2-BD59-A6C34878D82A}">
                    <a16:rowId xmlns:a16="http://schemas.microsoft.com/office/drawing/2014/main" xmlns="" val="10019"/>
                  </a:ext>
                </a:extLst>
              </a:tr>
              <a:tr h="78550">
                <a:tc rowSpan="10">
                  <a:txBody>
                    <a:bodyPr/>
                    <a:lstStyle/>
                    <a:p>
                      <a:pPr marL="0" lvl="0" indent="0" algn="ctr" rtl="0">
                        <a:lnSpc>
                          <a:spcPct val="115000"/>
                        </a:lnSpc>
                        <a:spcBef>
                          <a:spcPts val="0"/>
                        </a:spcBef>
                        <a:spcAft>
                          <a:spcPts val="0"/>
                        </a:spcAft>
                        <a:buNone/>
                      </a:pPr>
                      <a:r>
                        <a:rPr lang="fr" b="1"/>
                        <a:t>9</a:t>
                      </a:r>
                      <a:endParaRPr b="1"/>
                    </a:p>
                  </a:txBody>
                  <a:tcPr marL="28575" marR="28575" marT="19050" marB="19050" anchor="ctr">
                    <a:solidFill>
                      <a:srgbClr val="A64D79"/>
                    </a:solidFill>
                  </a:tcPr>
                </a:tc>
                <a:tc gridSpan="2">
                  <a:txBody>
                    <a:bodyPr/>
                    <a:lstStyle/>
                    <a:p>
                      <a:pPr marL="0" lvl="0" indent="0" algn="ctr" rtl="0">
                        <a:lnSpc>
                          <a:spcPct val="115000"/>
                        </a:lnSpc>
                        <a:spcBef>
                          <a:spcPts val="0"/>
                        </a:spcBef>
                        <a:spcAft>
                          <a:spcPts val="0"/>
                        </a:spcAft>
                        <a:buNone/>
                      </a:pPr>
                      <a:r>
                        <a:rPr lang="fr" b="1"/>
                        <a:t>Special Facilities</a:t>
                      </a:r>
                      <a:endParaRPr b="1"/>
                    </a:p>
                  </a:txBody>
                  <a:tcPr marL="28575" marR="28575" marT="19050" marB="19050" anchor="ctr">
                    <a:solidFill>
                      <a:srgbClr val="A64D79"/>
                    </a:solidFill>
                  </a:tcPr>
                </a:tc>
                <a:tc hMerge="1">
                  <a:txBody>
                    <a:bodyPr/>
                    <a:lstStyle/>
                    <a:p>
                      <a:endParaRPr lang="nb-NO"/>
                    </a:p>
                  </a:txBody>
                  <a:tcPr/>
                </a:tc>
                <a:tc>
                  <a:txBody>
                    <a:bodyPr/>
                    <a:lstStyle/>
                    <a:p>
                      <a:pPr marL="0" lvl="0" indent="0" algn="l" rtl="0">
                        <a:lnSpc>
                          <a:spcPct val="115000"/>
                        </a:lnSpc>
                        <a:spcBef>
                          <a:spcPts val="0"/>
                        </a:spcBef>
                        <a:spcAft>
                          <a:spcPts val="0"/>
                        </a:spcAft>
                        <a:buNone/>
                      </a:pPr>
                      <a:r>
                        <a:rPr lang="fr"/>
                        <a:t>High-security or strategic locations for research, weapons, and other specialized operations.</a:t>
                      </a:r>
                      <a:endParaRPr/>
                    </a:p>
                  </a:txBody>
                  <a:tcPr marL="28575" marR="28575" marT="19050" marB="19050" anchor="b">
                    <a:solidFill>
                      <a:srgbClr val="A64D79"/>
                    </a:solidFill>
                  </a:tcPr>
                </a:tc>
                <a:extLst>
                  <a:ext uri="{0D108BD9-81ED-4DB2-BD59-A6C34878D82A}">
                    <a16:rowId xmlns:a16="http://schemas.microsoft.com/office/drawing/2014/main" xmlns="" val="10020"/>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1</a:t>
                      </a:r>
                      <a:endParaRPr b="1"/>
                    </a:p>
                  </a:txBody>
                  <a:tcPr marL="28575" marR="28575" marT="19050" marB="19050" anchor="ctr">
                    <a:solidFill>
                      <a:srgbClr val="EAD1DC"/>
                    </a:solidFill>
                  </a:tcPr>
                </a:tc>
                <a:tc>
                  <a:txBody>
                    <a:bodyPr/>
                    <a:lstStyle/>
                    <a:p>
                      <a:pPr marL="0" lvl="0" indent="0" algn="l" rtl="0">
                        <a:lnSpc>
                          <a:spcPct val="115000"/>
                        </a:lnSpc>
                        <a:spcBef>
                          <a:spcPts val="0"/>
                        </a:spcBef>
                        <a:spcAft>
                          <a:spcPts val="0"/>
                        </a:spcAft>
                        <a:buNone/>
                      </a:pPr>
                      <a:r>
                        <a:rPr lang="fr"/>
                        <a:t>Research and Development Facilities</a:t>
                      </a:r>
                      <a:endParaRPr/>
                    </a:p>
                  </a:txBody>
                  <a:tcPr marL="28575" marR="28575" marT="19050" marB="19050" anchor="b">
                    <a:solidFill>
                      <a:srgbClr val="EAD1DC"/>
                    </a:solidFill>
                  </a:tcPr>
                </a:tc>
                <a:tc>
                  <a:txBody>
                    <a:bodyPr/>
                    <a:lstStyle/>
                    <a:p>
                      <a:pPr marL="0" lvl="0" indent="0" algn="l" rtl="0">
                        <a:lnSpc>
                          <a:spcPct val="115000"/>
                        </a:lnSpc>
                        <a:spcBef>
                          <a:spcPts val="0"/>
                        </a:spcBef>
                        <a:spcAft>
                          <a:spcPts val="0"/>
                        </a:spcAft>
                        <a:buNone/>
                      </a:pPr>
                      <a:r>
                        <a:rPr lang="fr"/>
                        <a:t>Sites dedicated to developing new technologies, weapons, and systems for defense.</a:t>
                      </a:r>
                      <a:endParaRPr/>
                    </a:p>
                  </a:txBody>
                  <a:tcPr marL="28575" marR="28575" marT="19050" marB="19050" anchor="b">
                    <a:solidFill>
                      <a:srgbClr val="EAD1DC"/>
                    </a:solidFill>
                  </a:tcPr>
                </a:tc>
                <a:extLst>
                  <a:ext uri="{0D108BD9-81ED-4DB2-BD59-A6C34878D82A}">
                    <a16:rowId xmlns:a16="http://schemas.microsoft.com/office/drawing/2014/main" xmlns="" val="10021"/>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2</a:t>
                      </a:r>
                      <a:endParaRPr b="1"/>
                    </a:p>
                  </a:txBody>
                  <a:tcPr marL="28575" marR="28575" marT="19050" marB="19050" anchor="ctr">
                    <a:solidFill>
                      <a:srgbClr val="EAD1DC"/>
                    </a:solidFill>
                  </a:tcPr>
                </a:tc>
                <a:tc>
                  <a:txBody>
                    <a:bodyPr/>
                    <a:lstStyle/>
                    <a:p>
                      <a:pPr marL="0" lvl="0" indent="0" algn="l" rtl="0">
                        <a:lnSpc>
                          <a:spcPct val="115000"/>
                        </a:lnSpc>
                        <a:spcBef>
                          <a:spcPts val="0"/>
                        </a:spcBef>
                        <a:spcAft>
                          <a:spcPts val="0"/>
                        </a:spcAft>
                        <a:buNone/>
                      </a:pPr>
                      <a:r>
                        <a:rPr lang="fr"/>
                        <a:t>Biological Weapons Facilities</a:t>
                      </a:r>
                      <a:endParaRPr/>
                    </a:p>
                  </a:txBody>
                  <a:tcPr marL="28575" marR="28575" marT="19050" marB="19050" anchor="b">
                    <a:solidFill>
                      <a:srgbClr val="EAD1DC"/>
                    </a:solidFill>
                  </a:tcPr>
                </a:tc>
                <a:tc>
                  <a:txBody>
                    <a:bodyPr/>
                    <a:lstStyle/>
                    <a:p>
                      <a:pPr marL="0" lvl="0" indent="0" algn="l" rtl="0">
                        <a:lnSpc>
                          <a:spcPct val="115000"/>
                        </a:lnSpc>
                        <a:spcBef>
                          <a:spcPts val="0"/>
                        </a:spcBef>
                        <a:spcAft>
                          <a:spcPts val="0"/>
                        </a:spcAft>
                        <a:buNone/>
                      </a:pPr>
                      <a:r>
                        <a:rPr lang="fr"/>
                        <a:t>Sites where biological agents are produced and stored, often for defense purposes.</a:t>
                      </a:r>
                      <a:endParaRPr/>
                    </a:p>
                  </a:txBody>
                  <a:tcPr marL="28575" marR="28575" marT="19050" marB="19050" anchor="b">
                    <a:solidFill>
                      <a:srgbClr val="EAD1DC"/>
                    </a:solidFill>
                  </a:tcPr>
                </a:tc>
                <a:extLst>
                  <a:ext uri="{0D108BD9-81ED-4DB2-BD59-A6C34878D82A}">
                    <a16:rowId xmlns:a16="http://schemas.microsoft.com/office/drawing/2014/main" xmlns="" val="10022"/>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3</a:t>
                      </a:r>
                      <a:endParaRPr b="1"/>
                    </a:p>
                  </a:txBody>
                  <a:tcPr marL="28575" marR="28575" marT="19050" marB="19050" anchor="ctr">
                    <a:solidFill>
                      <a:srgbClr val="EAD1DC"/>
                    </a:solidFill>
                  </a:tcPr>
                </a:tc>
                <a:tc>
                  <a:txBody>
                    <a:bodyPr/>
                    <a:lstStyle/>
                    <a:p>
                      <a:pPr marL="0" lvl="0" indent="0" algn="l" rtl="0">
                        <a:lnSpc>
                          <a:spcPct val="115000"/>
                        </a:lnSpc>
                        <a:spcBef>
                          <a:spcPts val="0"/>
                        </a:spcBef>
                        <a:spcAft>
                          <a:spcPts val="0"/>
                        </a:spcAft>
                        <a:buNone/>
                      </a:pPr>
                      <a:r>
                        <a:rPr lang="fr"/>
                        <a:t>Chemical Weapons Facilities</a:t>
                      </a:r>
                      <a:endParaRPr/>
                    </a:p>
                  </a:txBody>
                  <a:tcPr marL="28575" marR="28575" marT="19050" marB="19050" anchor="b">
                    <a:solidFill>
                      <a:srgbClr val="EAD1DC"/>
                    </a:solidFill>
                  </a:tcPr>
                </a:tc>
                <a:tc>
                  <a:txBody>
                    <a:bodyPr/>
                    <a:lstStyle/>
                    <a:p>
                      <a:pPr marL="0" lvl="0" indent="0" algn="l" rtl="0">
                        <a:lnSpc>
                          <a:spcPct val="115000"/>
                        </a:lnSpc>
                        <a:spcBef>
                          <a:spcPts val="0"/>
                        </a:spcBef>
                        <a:spcAft>
                          <a:spcPts val="0"/>
                        </a:spcAft>
                        <a:buNone/>
                      </a:pPr>
                      <a:r>
                        <a:rPr lang="fr"/>
                        <a:t>Facilities involved in the production and storage of chemical weapons.</a:t>
                      </a:r>
                      <a:endParaRPr/>
                    </a:p>
                  </a:txBody>
                  <a:tcPr marL="28575" marR="28575" marT="19050" marB="19050" anchor="b">
                    <a:solidFill>
                      <a:srgbClr val="EAD1DC"/>
                    </a:solidFill>
                  </a:tcPr>
                </a:tc>
                <a:extLst>
                  <a:ext uri="{0D108BD9-81ED-4DB2-BD59-A6C34878D82A}">
                    <a16:rowId xmlns:a16="http://schemas.microsoft.com/office/drawing/2014/main" xmlns="" val="10023"/>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4</a:t>
                      </a:r>
                      <a:endParaRPr b="1"/>
                    </a:p>
                  </a:txBody>
                  <a:tcPr marL="28575" marR="28575" marT="19050" marB="19050" anchor="ctr">
                    <a:solidFill>
                      <a:srgbClr val="EAD1DC"/>
                    </a:solidFill>
                  </a:tcPr>
                </a:tc>
                <a:tc>
                  <a:txBody>
                    <a:bodyPr/>
                    <a:lstStyle/>
                    <a:p>
                      <a:pPr marL="0" lvl="0" indent="0" algn="l" rtl="0">
                        <a:lnSpc>
                          <a:spcPct val="115000"/>
                        </a:lnSpc>
                        <a:spcBef>
                          <a:spcPts val="0"/>
                        </a:spcBef>
                        <a:spcAft>
                          <a:spcPts val="0"/>
                        </a:spcAft>
                        <a:buNone/>
                      </a:pPr>
                      <a:r>
                        <a:rPr lang="fr"/>
                        <a:t>Nuclear Weapons Facilities</a:t>
                      </a:r>
                      <a:endParaRPr/>
                    </a:p>
                  </a:txBody>
                  <a:tcPr marL="28575" marR="28575" marT="19050" marB="19050" anchor="b">
                    <a:solidFill>
                      <a:srgbClr val="EAD1DC"/>
                    </a:solidFill>
                  </a:tcPr>
                </a:tc>
                <a:tc>
                  <a:txBody>
                    <a:bodyPr/>
                    <a:lstStyle/>
                    <a:p>
                      <a:pPr marL="0" lvl="0" indent="0" algn="l" rtl="0">
                        <a:lnSpc>
                          <a:spcPct val="115000"/>
                        </a:lnSpc>
                        <a:spcBef>
                          <a:spcPts val="0"/>
                        </a:spcBef>
                        <a:spcAft>
                          <a:spcPts val="0"/>
                        </a:spcAft>
                        <a:buNone/>
                      </a:pPr>
                      <a:r>
                        <a:rPr lang="fr"/>
                        <a:t>Sites dedicated to the production, maintenance, and storage of nuclear weapons.</a:t>
                      </a:r>
                      <a:endParaRPr/>
                    </a:p>
                  </a:txBody>
                  <a:tcPr marL="28575" marR="28575" marT="19050" marB="19050" anchor="b">
                    <a:solidFill>
                      <a:srgbClr val="EAD1DC"/>
                    </a:solidFill>
                  </a:tcPr>
                </a:tc>
                <a:extLst>
                  <a:ext uri="{0D108BD9-81ED-4DB2-BD59-A6C34878D82A}">
                    <a16:rowId xmlns:a16="http://schemas.microsoft.com/office/drawing/2014/main" xmlns="" val="10024"/>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5</a:t>
                      </a:r>
                      <a:endParaRPr b="1"/>
                    </a:p>
                  </a:txBody>
                  <a:tcPr marL="28575" marR="28575" marT="19050" marB="19050" anchor="ctr">
                    <a:solidFill>
                      <a:srgbClr val="EAD1DC"/>
                    </a:solidFill>
                  </a:tcPr>
                </a:tc>
                <a:tc>
                  <a:txBody>
                    <a:bodyPr/>
                    <a:lstStyle/>
                    <a:p>
                      <a:pPr marL="0" lvl="0" indent="0" algn="l" rtl="0">
                        <a:lnSpc>
                          <a:spcPct val="115000"/>
                        </a:lnSpc>
                        <a:spcBef>
                          <a:spcPts val="0"/>
                        </a:spcBef>
                        <a:spcAft>
                          <a:spcPts val="0"/>
                        </a:spcAft>
                        <a:buNone/>
                      </a:pPr>
                      <a:r>
                        <a:rPr lang="fr"/>
                        <a:t>Space Launch Facilities</a:t>
                      </a:r>
                      <a:endParaRPr/>
                    </a:p>
                  </a:txBody>
                  <a:tcPr marL="28575" marR="28575" marT="19050" marB="19050" anchor="b">
                    <a:solidFill>
                      <a:srgbClr val="EAD1DC"/>
                    </a:solidFill>
                  </a:tcPr>
                </a:tc>
                <a:tc>
                  <a:txBody>
                    <a:bodyPr/>
                    <a:lstStyle/>
                    <a:p>
                      <a:pPr marL="0" lvl="0" indent="0" algn="l" rtl="0">
                        <a:lnSpc>
                          <a:spcPct val="115000"/>
                        </a:lnSpc>
                        <a:spcBef>
                          <a:spcPts val="0"/>
                        </a:spcBef>
                        <a:spcAft>
                          <a:spcPts val="0"/>
                        </a:spcAft>
                        <a:buNone/>
                      </a:pPr>
                      <a:r>
                        <a:rPr lang="fr"/>
                        <a:t>Facilities used for the launching of spacecraft and satellites.</a:t>
                      </a:r>
                      <a:endParaRPr/>
                    </a:p>
                  </a:txBody>
                  <a:tcPr marL="28575" marR="28575" marT="19050" marB="19050" anchor="b">
                    <a:solidFill>
                      <a:srgbClr val="EAD1DC"/>
                    </a:solidFill>
                  </a:tcPr>
                </a:tc>
                <a:extLst>
                  <a:ext uri="{0D108BD9-81ED-4DB2-BD59-A6C34878D82A}">
                    <a16:rowId xmlns:a16="http://schemas.microsoft.com/office/drawing/2014/main" xmlns="" val="10025"/>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6</a:t>
                      </a:r>
                      <a:endParaRPr b="1"/>
                    </a:p>
                  </a:txBody>
                  <a:tcPr marL="28575" marR="28575" marT="19050" marB="19050" anchor="ctr">
                    <a:solidFill>
                      <a:srgbClr val="EAD1DC"/>
                    </a:solidFill>
                  </a:tcPr>
                </a:tc>
                <a:tc>
                  <a:txBody>
                    <a:bodyPr/>
                    <a:lstStyle/>
                    <a:p>
                      <a:pPr marL="0" lvl="0" indent="0" algn="l" rtl="0">
                        <a:lnSpc>
                          <a:spcPct val="115000"/>
                        </a:lnSpc>
                        <a:spcBef>
                          <a:spcPts val="0"/>
                        </a:spcBef>
                        <a:spcAft>
                          <a:spcPts val="0"/>
                        </a:spcAft>
                        <a:buNone/>
                      </a:pPr>
                      <a:r>
                        <a:rPr lang="fr"/>
                        <a:t>Data Centers (Intelligence and Military)</a:t>
                      </a:r>
                      <a:endParaRPr/>
                    </a:p>
                  </a:txBody>
                  <a:tcPr marL="28575" marR="28575" marT="19050" marB="19050" anchor="b">
                    <a:solidFill>
                      <a:srgbClr val="EAD1DC"/>
                    </a:solidFill>
                  </a:tcPr>
                </a:tc>
                <a:tc>
                  <a:txBody>
                    <a:bodyPr/>
                    <a:lstStyle/>
                    <a:p>
                      <a:pPr marL="0" lvl="0" indent="0" algn="l" rtl="0">
                        <a:lnSpc>
                          <a:spcPct val="115000"/>
                        </a:lnSpc>
                        <a:spcBef>
                          <a:spcPts val="0"/>
                        </a:spcBef>
                        <a:spcAft>
                          <a:spcPts val="0"/>
                        </a:spcAft>
                        <a:buNone/>
                      </a:pPr>
                      <a:r>
                        <a:rPr lang="fr"/>
                        <a:t>Facilities for processing, storing, and analyzing intelligence and military data.</a:t>
                      </a:r>
                      <a:endParaRPr/>
                    </a:p>
                  </a:txBody>
                  <a:tcPr marL="28575" marR="28575" marT="19050" marB="19050" anchor="b">
                    <a:solidFill>
                      <a:srgbClr val="EAD1DC"/>
                    </a:solidFill>
                  </a:tcPr>
                </a:tc>
                <a:extLst>
                  <a:ext uri="{0D108BD9-81ED-4DB2-BD59-A6C34878D82A}">
                    <a16:rowId xmlns:a16="http://schemas.microsoft.com/office/drawing/2014/main" xmlns="" val="10026"/>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7</a:t>
                      </a:r>
                      <a:endParaRPr b="1"/>
                    </a:p>
                  </a:txBody>
                  <a:tcPr marL="28575" marR="28575" marT="19050" marB="19050" anchor="ctr">
                    <a:solidFill>
                      <a:srgbClr val="EAD1DC"/>
                    </a:solidFill>
                  </a:tcPr>
                </a:tc>
                <a:tc>
                  <a:txBody>
                    <a:bodyPr/>
                    <a:lstStyle/>
                    <a:p>
                      <a:pPr marL="0" lvl="0" indent="0" algn="l" rtl="0">
                        <a:lnSpc>
                          <a:spcPct val="115000"/>
                        </a:lnSpc>
                        <a:spcBef>
                          <a:spcPts val="0"/>
                        </a:spcBef>
                        <a:spcAft>
                          <a:spcPts val="0"/>
                        </a:spcAft>
                        <a:buNone/>
                      </a:pPr>
                      <a:r>
                        <a:rPr lang="fr"/>
                        <a:t>Strategic Technology R&amp;D Facilities</a:t>
                      </a:r>
                      <a:endParaRPr/>
                    </a:p>
                  </a:txBody>
                  <a:tcPr marL="28575" marR="28575" marT="19050" marB="19050" anchor="b">
                    <a:solidFill>
                      <a:srgbClr val="EAD1DC"/>
                    </a:solidFill>
                  </a:tcPr>
                </a:tc>
                <a:tc>
                  <a:txBody>
                    <a:bodyPr/>
                    <a:lstStyle/>
                    <a:p>
                      <a:pPr marL="0" lvl="0" indent="0" algn="l" rtl="0">
                        <a:lnSpc>
                          <a:spcPct val="115000"/>
                        </a:lnSpc>
                        <a:spcBef>
                          <a:spcPts val="0"/>
                        </a:spcBef>
                        <a:spcAft>
                          <a:spcPts val="0"/>
                        </a:spcAft>
                        <a:buNone/>
                      </a:pPr>
                      <a:r>
                        <a:rPr lang="fr"/>
                        <a:t>Research centers focused on developing advanced military and defense technologies.</a:t>
                      </a:r>
                      <a:endParaRPr/>
                    </a:p>
                  </a:txBody>
                  <a:tcPr marL="28575" marR="28575" marT="19050" marB="19050" anchor="b">
                    <a:solidFill>
                      <a:srgbClr val="EAD1DC"/>
                    </a:solidFill>
                  </a:tcPr>
                </a:tc>
                <a:extLst>
                  <a:ext uri="{0D108BD9-81ED-4DB2-BD59-A6C34878D82A}">
                    <a16:rowId xmlns:a16="http://schemas.microsoft.com/office/drawing/2014/main" xmlns="" val="10027"/>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8</a:t>
                      </a:r>
                      <a:endParaRPr b="1"/>
                    </a:p>
                  </a:txBody>
                  <a:tcPr marL="28575" marR="28575" marT="19050" marB="19050" anchor="ctr">
                    <a:solidFill>
                      <a:srgbClr val="EAD1DC"/>
                    </a:solidFill>
                  </a:tcPr>
                </a:tc>
                <a:tc>
                  <a:txBody>
                    <a:bodyPr/>
                    <a:lstStyle/>
                    <a:p>
                      <a:pPr marL="0" lvl="0" indent="0" algn="l" rtl="0">
                        <a:lnSpc>
                          <a:spcPct val="115000"/>
                        </a:lnSpc>
                        <a:spcBef>
                          <a:spcPts val="0"/>
                        </a:spcBef>
                        <a:spcAft>
                          <a:spcPts val="0"/>
                        </a:spcAft>
                        <a:buNone/>
                      </a:pPr>
                      <a:r>
                        <a:rPr lang="fr"/>
                        <a:t>Advanced Manufacturing Facilities</a:t>
                      </a:r>
                      <a:endParaRPr/>
                    </a:p>
                  </a:txBody>
                  <a:tcPr marL="28575" marR="28575" marT="19050" marB="19050" anchor="b">
                    <a:solidFill>
                      <a:srgbClr val="EAD1DC"/>
                    </a:solidFill>
                  </a:tcPr>
                </a:tc>
                <a:tc>
                  <a:txBody>
                    <a:bodyPr/>
                    <a:lstStyle/>
                    <a:p>
                      <a:pPr marL="0" lvl="0" indent="0" algn="l" rtl="0">
                        <a:lnSpc>
                          <a:spcPct val="115000"/>
                        </a:lnSpc>
                        <a:spcBef>
                          <a:spcPts val="0"/>
                        </a:spcBef>
                        <a:spcAft>
                          <a:spcPts val="0"/>
                        </a:spcAft>
                        <a:buNone/>
                      </a:pPr>
                      <a:r>
                        <a:rPr lang="fr"/>
                        <a:t>Factories producing cutting-edge technologies, military equipment, and materials.</a:t>
                      </a:r>
                      <a:endParaRPr/>
                    </a:p>
                  </a:txBody>
                  <a:tcPr marL="28575" marR="28575" marT="19050" marB="19050" anchor="b">
                    <a:solidFill>
                      <a:srgbClr val="EAD1DC"/>
                    </a:solidFill>
                  </a:tcPr>
                </a:tc>
                <a:extLst>
                  <a:ext uri="{0D108BD9-81ED-4DB2-BD59-A6C34878D82A}">
                    <a16:rowId xmlns:a16="http://schemas.microsoft.com/office/drawing/2014/main" xmlns="" val="10028"/>
                  </a:ext>
                </a:extLst>
              </a:tr>
              <a:tr h="78550">
                <a:tc vMerge="1">
                  <a:txBody>
                    <a:bodyPr/>
                    <a:lstStyle/>
                    <a:p>
                      <a:endParaRPr lang="nb-NO"/>
                    </a:p>
                  </a:txBody>
                  <a:tcPr/>
                </a:tc>
                <a:tc>
                  <a:txBody>
                    <a:bodyPr/>
                    <a:lstStyle/>
                    <a:p>
                      <a:pPr marL="0" lvl="0" indent="0" algn="ctr" rtl="0">
                        <a:lnSpc>
                          <a:spcPct val="115000"/>
                        </a:lnSpc>
                        <a:spcBef>
                          <a:spcPts val="0"/>
                        </a:spcBef>
                        <a:spcAft>
                          <a:spcPts val="0"/>
                        </a:spcAft>
                        <a:buNone/>
                      </a:pPr>
                      <a:r>
                        <a:rPr lang="fr" b="1"/>
                        <a:t>9</a:t>
                      </a:r>
                      <a:endParaRPr b="1"/>
                    </a:p>
                  </a:txBody>
                  <a:tcPr marL="28575" marR="28575" marT="19050" marB="19050" anchor="ctr">
                    <a:solidFill>
                      <a:srgbClr val="EAD1DC"/>
                    </a:solidFill>
                  </a:tcPr>
                </a:tc>
                <a:tc>
                  <a:txBody>
                    <a:bodyPr/>
                    <a:lstStyle/>
                    <a:p>
                      <a:pPr marL="0" lvl="0" indent="0" algn="l" rtl="0">
                        <a:lnSpc>
                          <a:spcPct val="115000"/>
                        </a:lnSpc>
                        <a:spcBef>
                          <a:spcPts val="0"/>
                        </a:spcBef>
                        <a:spcAft>
                          <a:spcPts val="0"/>
                        </a:spcAft>
                        <a:buNone/>
                      </a:pPr>
                      <a:r>
                        <a:rPr lang="fr"/>
                        <a:t>High-Security Storage Facilities</a:t>
                      </a:r>
                      <a:endParaRPr/>
                    </a:p>
                  </a:txBody>
                  <a:tcPr marL="28575" marR="28575" marT="19050" marB="19050" anchor="b">
                    <a:solidFill>
                      <a:srgbClr val="EAD1DC"/>
                    </a:solidFill>
                  </a:tcPr>
                </a:tc>
                <a:tc>
                  <a:txBody>
                    <a:bodyPr/>
                    <a:lstStyle/>
                    <a:p>
                      <a:pPr marL="0" lvl="0" indent="0" algn="l" rtl="0">
                        <a:lnSpc>
                          <a:spcPct val="115000"/>
                        </a:lnSpc>
                        <a:spcBef>
                          <a:spcPts val="0"/>
                        </a:spcBef>
                        <a:spcAft>
                          <a:spcPts val="0"/>
                        </a:spcAft>
                        <a:buNone/>
                      </a:pPr>
                      <a:r>
                        <a:rPr lang="fr"/>
                        <a:t>Secure sites for storing sensitive materials, including weapons and classified information.</a:t>
                      </a:r>
                      <a:endParaRPr/>
                    </a:p>
                  </a:txBody>
                  <a:tcPr marL="28575" marR="28575" marT="19050" marB="19050" anchor="b">
                    <a:solidFill>
                      <a:srgbClr val="EAD1DC"/>
                    </a:solidFill>
                  </a:tcPr>
                </a:tc>
                <a:extLst>
                  <a:ext uri="{0D108BD9-81ED-4DB2-BD59-A6C34878D82A}">
                    <a16:rowId xmlns:a16="http://schemas.microsoft.com/office/drawing/2014/main" xmlns="" val="10029"/>
                  </a:ext>
                </a:extLst>
              </a:tr>
            </a:tbl>
          </a:graphicData>
        </a:graphic>
      </p:graphicFrame>
      <p:pic>
        <p:nvPicPr>
          <p:cNvPr id="2" name="Picture 1" descr="D:\GIT PROJECTS\OPAT-background\Virtual Intelligence Service only logo.PNG">
            <a:extLst>
              <a:ext uri="{FF2B5EF4-FFF2-40B4-BE49-F238E27FC236}">
                <a16:creationId xmlns:a16="http://schemas.microsoft.com/office/drawing/2014/main" xmlns="" id="{D09D130B-21B4-3F3A-7AE3-AFF38BC69254}"/>
              </a:ext>
            </a:extLst>
          </p:cNvPr>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308"/>
        <p:cNvGrpSpPr/>
        <p:nvPr/>
      </p:nvGrpSpPr>
      <p:grpSpPr>
        <a:xfrm>
          <a:off x="0" y="0"/>
          <a:ext cx="0" cy="0"/>
          <a:chOff x="0" y="0"/>
          <a:chExt cx="0" cy="0"/>
        </a:xfrm>
      </p:grpSpPr>
      <p:sp>
        <p:nvSpPr>
          <p:cNvPr id="309" name="Google Shape;309;p32"/>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PV CHAR Codes</a:t>
            </a:r>
            <a:endParaRPr sz="4200" b="1" u="sng">
              <a:solidFill>
                <a:schemeClr val="dk1"/>
              </a:solidFill>
            </a:endParaRPr>
          </a:p>
        </p:txBody>
      </p:sp>
      <p:graphicFrame>
        <p:nvGraphicFramePr>
          <p:cNvPr id="310" name="Google Shape;310;p32"/>
          <p:cNvGraphicFramePr/>
          <p:nvPr/>
        </p:nvGraphicFramePr>
        <p:xfrm>
          <a:off x="859150" y="1936175"/>
          <a:ext cx="13401675" cy="8597400"/>
        </p:xfrm>
        <a:graphic>
          <a:graphicData uri="http://schemas.openxmlformats.org/drawingml/2006/table">
            <a:tbl>
              <a:tblPr>
                <a:noFill/>
                <a:tableStyleId>{85EE82D6-AF98-40BB-A63E-5EA55E4C3481}</a:tableStyleId>
              </a:tblPr>
              <a:tblGrid>
                <a:gridCol w="763675">
                  <a:extLst>
                    <a:ext uri="{9D8B030D-6E8A-4147-A177-3AD203B41FA5}">
                      <a16:colId xmlns:a16="http://schemas.microsoft.com/office/drawing/2014/main" xmlns="" val="20000"/>
                    </a:ext>
                  </a:extLst>
                </a:gridCol>
                <a:gridCol w="3551150">
                  <a:extLst>
                    <a:ext uri="{9D8B030D-6E8A-4147-A177-3AD203B41FA5}">
                      <a16:colId xmlns:a16="http://schemas.microsoft.com/office/drawing/2014/main" xmlns="" val="20001"/>
                    </a:ext>
                  </a:extLst>
                </a:gridCol>
                <a:gridCol w="9086850">
                  <a:extLst>
                    <a:ext uri="{9D8B030D-6E8A-4147-A177-3AD203B41FA5}">
                      <a16:colId xmlns:a16="http://schemas.microsoft.com/office/drawing/2014/main" xmlns="" val="20002"/>
                    </a:ext>
                  </a:extLst>
                </a:gridCol>
              </a:tblGrid>
              <a:tr h="258750">
                <a:tc gridSpan="3">
                  <a:txBody>
                    <a:bodyPr/>
                    <a:lstStyle/>
                    <a:p>
                      <a:pPr marL="0" lvl="0" indent="0" algn="ctr" rtl="0">
                        <a:lnSpc>
                          <a:spcPct val="115000"/>
                        </a:lnSpc>
                        <a:spcBef>
                          <a:spcPts val="0"/>
                        </a:spcBef>
                        <a:spcAft>
                          <a:spcPts val="0"/>
                        </a:spcAft>
                        <a:buNone/>
                      </a:pPr>
                      <a:r>
                        <a:rPr lang="fr" sz="1200" b="1">
                          <a:solidFill>
                            <a:srgbClr val="FFFFFF"/>
                          </a:solidFill>
                          <a:latin typeface="Roboto"/>
                          <a:ea typeface="Roboto"/>
                          <a:cs typeface="Roboto"/>
                          <a:sym typeface="Roboto"/>
                        </a:rPr>
                        <a:t>Structure Type Codes</a:t>
                      </a:r>
                      <a:endParaRPr sz="1200" b="1">
                        <a:solidFill>
                          <a:srgbClr val="FFFFFF"/>
                        </a:solidFill>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BF9000"/>
                    </a:solidFill>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0"/>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AG</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Above Ground</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fr" sz="800"/>
                        <a:t>Structure or facility situated entirely above the surface of the earth.</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xmlns="" val="10001"/>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B</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Bridge</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tc>
                  <a:txBody>
                    <a:bodyPr/>
                    <a:lstStyle/>
                    <a:p>
                      <a:pPr marL="0" lvl="0" indent="0" algn="l" rtl="0">
                        <a:lnSpc>
                          <a:spcPct val="115000"/>
                        </a:lnSpc>
                        <a:spcBef>
                          <a:spcPts val="0"/>
                        </a:spcBef>
                        <a:spcAft>
                          <a:spcPts val="0"/>
                        </a:spcAft>
                        <a:buNone/>
                      </a:pPr>
                      <a:r>
                        <a:rPr lang="fr" sz="800"/>
                        <a:t>Raised structure built to span a gap (such as over a river or road) to allow for transportation.</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extLst>
                  <a:ext uri="{0D108BD9-81ED-4DB2-BD59-A6C34878D82A}">
                    <a16:rowId xmlns:a16="http://schemas.microsoft.com/office/drawing/2014/main" xmlns="" val="10002"/>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BA</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Bunker Adit</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fr" sz="800"/>
                        <a:t>Reinforced, underground bunker with a narrow access tunnel (adit) leading to it.</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xmlns="" val="10003"/>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BN</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Bunker</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tc>
                  <a:txBody>
                    <a:bodyPr/>
                    <a:lstStyle/>
                    <a:p>
                      <a:pPr marL="0" lvl="0" indent="0" algn="l" rtl="0">
                        <a:lnSpc>
                          <a:spcPct val="115000"/>
                        </a:lnSpc>
                        <a:spcBef>
                          <a:spcPts val="0"/>
                        </a:spcBef>
                        <a:spcAft>
                          <a:spcPts val="0"/>
                        </a:spcAft>
                        <a:buNone/>
                      </a:pPr>
                      <a:r>
                        <a:rPr lang="fr" sz="800"/>
                        <a:t>Fortified, enclosed structure designed to protect against attacks or explosions, often used for personnel or equipment.</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extLst>
                  <a:ext uri="{0D108BD9-81ED-4DB2-BD59-A6C34878D82A}">
                    <a16:rowId xmlns:a16="http://schemas.microsoft.com/office/drawing/2014/main" xmlns="" val="10004"/>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C</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Culvert</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fr" sz="800"/>
                        <a:t>Tunnel or pipe, typically for drainage, built under a road, railway, or other infrastructure.</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xmlns="" val="10005"/>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CP</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Choke Point</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tc>
                  <a:txBody>
                    <a:bodyPr/>
                    <a:lstStyle/>
                    <a:p>
                      <a:pPr marL="0" lvl="0" indent="0" algn="l" rtl="0">
                        <a:lnSpc>
                          <a:spcPct val="115000"/>
                        </a:lnSpc>
                        <a:spcBef>
                          <a:spcPts val="0"/>
                        </a:spcBef>
                        <a:spcAft>
                          <a:spcPts val="0"/>
                        </a:spcAft>
                        <a:buNone/>
                      </a:pPr>
                      <a:r>
                        <a:rPr lang="fr" sz="800"/>
                        <a:t>Strategic, narrow location that restricts movement, often used to block or control enemy forces.</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extLst>
                  <a:ext uri="{0D108BD9-81ED-4DB2-BD59-A6C34878D82A}">
                    <a16:rowId xmlns:a16="http://schemas.microsoft.com/office/drawing/2014/main" xmlns="" val="10006"/>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FS</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Fence Secured</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fr" sz="800"/>
                        <a:t>Site or structure surrounded by a fence, often for security purposes to prevent unauthorized access.</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xmlns="" val="10007"/>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HB</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High Bay</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tc>
                  <a:txBody>
                    <a:bodyPr/>
                    <a:lstStyle/>
                    <a:p>
                      <a:pPr marL="0" lvl="0" indent="0" algn="l" rtl="0">
                        <a:lnSpc>
                          <a:spcPct val="115000"/>
                        </a:lnSpc>
                        <a:spcBef>
                          <a:spcPts val="0"/>
                        </a:spcBef>
                        <a:spcAft>
                          <a:spcPts val="0"/>
                        </a:spcAft>
                        <a:buNone/>
                      </a:pPr>
                      <a:r>
                        <a:rPr lang="fr" sz="800"/>
                        <a:t>Large structure with a high ceiling, typically used for storing or servicing large equipment, vehicles, or machinery.</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extLst>
                  <a:ext uri="{0D108BD9-81ED-4DB2-BD59-A6C34878D82A}">
                    <a16:rowId xmlns:a16="http://schemas.microsoft.com/office/drawing/2014/main" xmlns="" val="10008"/>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OA</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Open Area</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fr" sz="800"/>
                        <a:t>Flat, exposed area with little to no cover, providing no concealment or protection from observation.</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xmlns="" val="10009"/>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PUG</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Partually Under Ground</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tc>
                  <a:txBody>
                    <a:bodyPr/>
                    <a:lstStyle/>
                    <a:p>
                      <a:pPr marL="0" lvl="0" indent="0" algn="l" rtl="0">
                        <a:lnSpc>
                          <a:spcPct val="115000"/>
                        </a:lnSpc>
                        <a:spcBef>
                          <a:spcPts val="0"/>
                        </a:spcBef>
                        <a:spcAft>
                          <a:spcPts val="0"/>
                        </a:spcAft>
                        <a:buNone/>
                      </a:pPr>
                      <a:r>
                        <a:rPr lang="fr" sz="800"/>
                        <a:t>Structure with both subterranean and above-ground portions, offering partial protection while remaining visible.</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extLst>
                  <a:ext uri="{0D108BD9-81ED-4DB2-BD59-A6C34878D82A}">
                    <a16:rowId xmlns:a16="http://schemas.microsoft.com/office/drawing/2014/main" xmlns="" val="10010"/>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RV</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Revetted</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fr" sz="800"/>
                        <a:t>Position or structure that is reinforced with revetments (protective earth barriers) to mitigate damage from attacks.</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xmlns="" val="10011"/>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T</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Tunnel</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tc>
                  <a:txBody>
                    <a:bodyPr/>
                    <a:lstStyle/>
                    <a:p>
                      <a:pPr marL="0" lvl="0" indent="0" algn="l" rtl="0">
                        <a:lnSpc>
                          <a:spcPct val="115000"/>
                        </a:lnSpc>
                        <a:spcBef>
                          <a:spcPts val="0"/>
                        </a:spcBef>
                        <a:spcAft>
                          <a:spcPts val="0"/>
                        </a:spcAft>
                        <a:buNone/>
                      </a:pPr>
                      <a:r>
                        <a:rPr lang="fr" sz="800"/>
                        <a:t>Underground passage, typically used for movement or storage, that connects two locations or serves as a protected route.</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extLst>
                  <a:ext uri="{0D108BD9-81ED-4DB2-BD59-A6C34878D82A}">
                    <a16:rowId xmlns:a16="http://schemas.microsoft.com/office/drawing/2014/main" xmlns="" val="10012"/>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TA</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Tunnel Adit</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fr" sz="800"/>
                        <a:t>Tunnel with a horizontal or sloping shaft, typically used for access to a deeper underground facility.</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xmlns="" val="10013"/>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UG</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FFF2CC"/>
                    </a:solidFill>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Under Ground</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FFF2CC"/>
                    </a:solidFill>
                  </a:tcPr>
                </a:tc>
                <a:tc>
                  <a:txBody>
                    <a:bodyPr/>
                    <a:lstStyle/>
                    <a:p>
                      <a:pPr marL="0" lvl="0" indent="0" algn="l" rtl="0">
                        <a:lnSpc>
                          <a:spcPct val="115000"/>
                        </a:lnSpc>
                        <a:spcBef>
                          <a:spcPts val="0"/>
                        </a:spcBef>
                        <a:spcAft>
                          <a:spcPts val="0"/>
                        </a:spcAft>
                        <a:buNone/>
                      </a:pPr>
                      <a:r>
                        <a:rPr lang="fr" sz="800"/>
                        <a:t>Structure or facility fully constructed below the earth’s surface, often designed for protection or concealment.</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FFF2CC"/>
                    </a:solidFill>
                  </a:tcPr>
                </a:tc>
                <a:extLst>
                  <a:ext uri="{0D108BD9-81ED-4DB2-BD59-A6C34878D82A}">
                    <a16:rowId xmlns:a16="http://schemas.microsoft.com/office/drawing/2014/main" xmlns="" val="10014"/>
                  </a:ext>
                </a:extLst>
              </a:tr>
              <a:tr h="227700">
                <a:tc>
                  <a:txBody>
                    <a:bodyPr/>
                    <a:lstStyle/>
                    <a:p>
                      <a:pPr marL="0" lvl="0" indent="0" algn="l" rtl="0">
                        <a:spcBef>
                          <a:spcPts val="0"/>
                        </a:spcBef>
                        <a:spcAft>
                          <a:spcPts val="0"/>
                        </a:spcAft>
                        <a:buNone/>
                      </a:pPr>
                      <a:endParaRPr sz="600"/>
                    </a:p>
                  </a:txBody>
                  <a:tcPr marL="28575" marR="28575" marT="19050" marB="19050" anchor="ct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600"/>
                    </a:p>
                  </a:txBody>
                  <a:tcPr marL="28575" marR="28575" marT="19050" marB="19050" anchor="ct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600"/>
                    </a:p>
                  </a:txBody>
                  <a:tcPr marL="28575" marR="28575" marT="19050" marB="19050" anchor="ct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xmlns="" val="10015"/>
                  </a:ext>
                </a:extLst>
              </a:tr>
              <a:tr h="258750">
                <a:tc gridSpan="3">
                  <a:txBody>
                    <a:bodyPr/>
                    <a:lstStyle/>
                    <a:p>
                      <a:pPr marL="0" lvl="0" indent="0" algn="ctr" rtl="0">
                        <a:lnSpc>
                          <a:spcPct val="115000"/>
                        </a:lnSpc>
                        <a:spcBef>
                          <a:spcPts val="0"/>
                        </a:spcBef>
                        <a:spcAft>
                          <a:spcPts val="0"/>
                        </a:spcAft>
                        <a:buNone/>
                      </a:pPr>
                      <a:r>
                        <a:rPr lang="fr" sz="1200" b="1">
                          <a:solidFill>
                            <a:srgbClr val="FFFFFF"/>
                          </a:solidFill>
                          <a:latin typeface="Roboto"/>
                          <a:ea typeface="Roboto"/>
                          <a:cs typeface="Roboto"/>
                          <a:sym typeface="Roboto"/>
                        </a:rPr>
                        <a:t>PV Codes</a:t>
                      </a:r>
                      <a:endParaRPr sz="1200" b="1">
                        <a:solidFill>
                          <a:srgbClr val="FFFFFF"/>
                        </a:solidFill>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0B5394"/>
                    </a:solidFill>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16"/>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AD</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Adobe Walls</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fr" sz="800"/>
                        <a:t>Walls made of adobe (mudbrick), typically used in traditional construction in arid regions.</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xmlns="" val="10017"/>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HCF</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Heavy Composite Framed</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l" rtl="0">
                        <a:lnSpc>
                          <a:spcPct val="115000"/>
                        </a:lnSpc>
                        <a:spcBef>
                          <a:spcPts val="0"/>
                        </a:spcBef>
                        <a:spcAft>
                          <a:spcPts val="0"/>
                        </a:spcAft>
                        <a:buNone/>
                      </a:pPr>
                      <a:r>
                        <a:rPr lang="fr" sz="800"/>
                        <a:t>Structure with a heavy composite frame, often combining steel, concrete, and other materials for strength.</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xmlns="" val="10018"/>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LCF</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Light Compisite Framed</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fr" sz="800"/>
                        <a:t>Structure with a light composite frame, combining materials like steel and timber to reduce weight.</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xmlns="" val="10019"/>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LOG 1</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Single-Story Load-bearing Wall - Log and Timber Walls</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l" rtl="0">
                        <a:lnSpc>
                          <a:spcPct val="115000"/>
                        </a:lnSpc>
                        <a:spcBef>
                          <a:spcPts val="0"/>
                        </a:spcBef>
                        <a:spcAft>
                          <a:spcPts val="0"/>
                        </a:spcAft>
                        <a:buNone/>
                      </a:pPr>
                      <a:r>
                        <a:rPr lang="fr" sz="800"/>
                        <a:t>Single-story structure with load-bearing walls made of logs or timber, typically used in rural or wilderness areas.</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xmlns="" val="10020"/>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LOG 2</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Multistory Load-Bearing Wall - Log and Timber Walls</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fr" sz="800"/>
                        <a:t>Multi-story structure with load-bearing walls made from logs or timber, designed for higher load capacities.</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xmlns="" val="10021"/>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MON</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Monumental Masonry Load-Bearing Walls</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l" rtl="0">
                        <a:lnSpc>
                          <a:spcPct val="115000"/>
                        </a:lnSpc>
                        <a:spcBef>
                          <a:spcPts val="0"/>
                        </a:spcBef>
                        <a:spcAft>
                          <a:spcPts val="0"/>
                        </a:spcAft>
                        <a:buNone/>
                      </a:pPr>
                      <a:r>
                        <a:rPr lang="fr" sz="800"/>
                        <a:t>Large, heavy masonry walls that provide structural support in monumental buildings, typically used in historical or grand structures.</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xmlns="" val="10022"/>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MS</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Multiple Story</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fr" sz="800"/>
                        <a:t>Building with multiple levels or stories, often requiring complex structural support.</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xmlns="" val="10023"/>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RC</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Reinforced Concrete</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l" rtl="0">
                        <a:lnSpc>
                          <a:spcPct val="115000"/>
                        </a:lnSpc>
                        <a:spcBef>
                          <a:spcPts val="0"/>
                        </a:spcBef>
                        <a:spcAft>
                          <a:spcPts val="0"/>
                        </a:spcAft>
                        <a:buNone/>
                      </a:pPr>
                      <a:r>
                        <a:rPr lang="fr" sz="800"/>
                        <a:t>Concrete that is strengthened with steel reinforcement bars (rebar) to improve its tensile strength.</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xmlns="" val="10024"/>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RCLF</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RC Light Framed Colums and Roof Slab or Arch</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fr" sz="800"/>
                        <a:t>Reinforced concrete structure with light framing, typically used for smaller buildings or light-load areas.</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xmlns="" val="10025"/>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RCSS</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RC Stressed Skin or Shell</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l" rtl="0">
                        <a:lnSpc>
                          <a:spcPct val="115000"/>
                        </a:lnSpc>
                        <a:spcBef>
                          <a:spcPts val="0"/>
                        </a:spcBef>
                        <a:spcAft>
                          <a:spcPts val="0"/>
                        </a:spcAft>
                        <a:buNone/>
                      </a:pPr>
                      <a:r>
                        <a:rPr lang="fr" sz="800"/>
                        <a:t>Reinforced concrete shell or skin structure designed to resist stresses without additional framing.</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xmlns="" val="10026"/>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RCTC</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RC T-Columns</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fr" sz="800"/>
                        <a:t>Type of reinforced concrete column shaped like a "T" to provide stability in a building’s structure.</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xmlns="" val="10027"/>
                  </a:ext>
                </a:extLst>
              </a:tr>
              <a:tr h="34500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RCVLF</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RC Very Light Framed or Columns and Trusses or Columns and Beams</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l" rtl="0">
                        <a:lnSpc>
                          <a:spcPct val="115000"/>
                        </a:lnSpc>
                        <a:spcBef>
                          <a:spcPts val="0"/>
                        </a:spcBef>
                        <a:spcAft>
                          <a:spcPts val="0"/>
                        </a:spcAft>
                        <a:buNone/>
                      </a:pPr>
                      <a:r>
                        <a:rPr lang="fr" sz="800"/>
                        <a:t>Reinforced concrete structure with very light framing, often using trusses or beams for support.</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xmlns="" val="10028"/>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SF</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Steel Framed</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fr" sz="800"/>
                        <a:t>Building structure primarily made of steel, offering high strength and flexibility.</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xmlns="" val="10029"/>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SS</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Single Story</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l" rtl="0">
                        <a:lnSpc>
                          <a:spcPct val="115000"/>
                        </a:lnSpc>
                        <a:spcBef>
                          <a:spcPts val="0"/>
                        </a:spcBef>
                        <a:spcAft>
                          <a:spcPts val="0"/>
                        </a:spcAft>
                        <a:buNone/>
                      </a:pPr>
                      <a:r>
                        <a:rPr lang="fr" sz="800"/>
                        <a:t>Building with only one level or story.</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xmlns="" val="10030"/>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VLWF</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Very Light Wood Framed</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fr" sz="800"/>
                        <a:t>Structure with a very light wood frame, typically used in residential or small commercial buildings.</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xmlns="" val="10031"/>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WB</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Masonry Load-Bearing Walls</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l" rtl="0">
                        <a:lnSpc>
                          <a:spcPct val="115000"/>
                        </a:lnSpc>
                        <a:spcBef>
                          <a:spcPts val="0"/>
                        </a:spcBef>
                        <a:spcAft>
                          <a:spcPts val="0"/>
                        </a:spcAft>
                        <a:buNone/>
                      </a:pPr>
                      <a:r>
                        <a:rPr lang="fr" sz="800"/>
                        <a:t>Walls made from masonry materials (such as brick or stone) that carry the weight of the structure above.</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xmlns="" val="10032"/>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WF</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Wood Framed</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fr" sz="800"/>
                        <a:t>Structure with a wood frame, commonly used for residential buildings or smaller constructions.</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xmlns="" val="10033"/>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BR</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Blast Resistant</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l" rtl="0">
                        <a:lnSpc>
                          <a:spcPct val="115000"/>
                        </a:lnSpc>
                        <a:spcBef>
                          <a:spcPts val="0"/>
                        </a:spcBef>
                        <a:spcAft>
                          <a:spcPts val="0"/>
                        </a:spcAft>
                        <a:buNone/>
                      </a:pPr>
                      <a:r>
                        <a:rPr lang="fr" sz="800"/>
                        <a:t>Building or structure designed to withstand explosive forces or blasts, often used in military or high-risk areas.</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xmlns="" val="10034"/>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ER</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Earthquake Resistant</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fr" sz="800"/>
                        <a:t>Structure designed to resist seismic activity, utilizing specific construction techniques to prevent collapse or damage.</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xmlns="" val="10035"/>
                  </a:ext>
                </a:extLst>
              </a:tr>
              <a:tr h="227700">
                <a:tc>
                  <a:txBody>
                    <a:bodyPr/>
                    <a:lstStyle/>
                    <a:p>
                      <a:pPr marL="0" lvl="0" indent="0" algn="l" rtl="0">
                        <a:spcBef>
                          <a:spcPts val="0"/>
                        </a:spcBef>
                        <a:spcAft>
                          <a:spcPts val="0"/>
                        </a:spcAft>
                        <a:buNone/>
                      </a:pPr>
                      <a:endParaRPr sz="600"/>
                    </a:p>
                  </a:txBody>
                  <a:tcPr marL="28575" marR="28575" marT="19050" marB="19050" anchor="b">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600"/>
                    </a:p>
                  </a:txBody>
                  <a:tcPr marL="28575" marR="28575" marT="19050" marB="19050" anchor="b">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600"/>
                    </a:p>
                  </a:txBody>
                  <a:tcPr marL="28575" marR="28575" marT="19050" marB="19050" anchor="b">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xmlns="" val="10036"/>
                  </a:ext>
                </a:extLst>
              </a:tr>
              <a:tr h="258750">
                <a:tc gridSpan="3">
                  <a:txBody>
                    <a:bodyPr/>
                    <a:lstStyle/>
                    <a:p>
                      <a:pPr marL="0" lvl="0" indent="0" algn="ctr" rtl="0">
                        <a:lnSpc>
                          <a:spcPct val="115000"/>
                        </a:lnSpc>
                        <a:spcBef>
                          <a:spcPts val="0"/>
                        </a:spcBef>
                        <a:spcAft>
                          <a:spcPts val="0"/>
                        </a:spcAft>
                        <a:buNone/>
                      </a:pPr>
                      <a:r>
                        <a:rPr lang="fr" sz="1200" b="1">
                          <a:solidFill>
                            <a:srgbClr val="FFFFFF"/>
                          </a:solidFill>
                          <a:latin typeface="Roboto"/>
                          <a:ea typeface="Roboto"/>
                          <a:cs typeface="Roboto"/>
                          <a:sym typeface="Roboto"/>
                        </a:rPr>
                        <a:t>Roof Construction Codes</a:t>
                      </a:r>
                      <a:endParaRPr sz="1200" b="1">
                        <a:solidFill>
                          <a:srgbClr val="FFFFFF"/>
                        </a:solidFill>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solidFill>
                      <a:srgbClr val="741B47"/>
                    </a:solidFill>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37"/>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C</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Concrete</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fr" sz="800"/>
                        <a:t>Roof constructed using concrete materials, providing strong durability and often used in flat roof designs or multi-story buildings.</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xmlns="" val="10038"/>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M</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EAD1DC"/>
                    </a:solidFill>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Metal</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EAD1DC"/>
                    </a:solidFill>
                  </a:tcPr>
                </a:tc>
                <a:tc>
                  <a:txBody>
                    <a:bodyPr/>
                    <a:lstStyle/>
                    <a:p>
                      <a:pPr marL="0" lvl="0" indent="0" algn="l" rtl="0">
                        <a:lnSpc>
                          <a:spcPct val="115000"/>
                        </a:lnSpc>
                        <a:spcBef>
                          <a:spcPts val="0"/>
                        </a:spcBef>
                        <a:spcAft>
                          <a:spcPts val="0"/>
                        </a:spcAft>
                        <a:buNone/>
                      </a:pPr>
                      <a:r>
                        <a:rPr lang="fr" sz="800"/>
                        <a:t>Roof made from metal materials, such as steel, aluminum, or copper, offering strength, durability, and often used in industrial or commercial buildings.</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EAD1DC"/>
                    </a:solidFill>
                  </a:tcPr>
                </a:tc>
                <a:extLst>
                  <a:ext uri="{0D108BD9-81ED-4DB2-BD59-A6C34878D82A}">
                    <a16:rowId xmlns:a16="http://schemas.microsoft.com/office/drawing/2014/main" xmlns="" val="10039"/>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S</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Shingled</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fr" sz="800"/>
                        <a:t>Roof covered with shingles, typically made from asphalt, wood, or slate, offering protection and a traditional aesthetic, commonly used in residential buildings.</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xmlns="" val="10040"/>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U</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EAD1DC"/>
                    </a:solidFill>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Unknown</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EAD1DC"/>
                    </a:solidFill>
                  </a:tcPr>
                </a:tc>
                <a:tc>
                  <a:txBody>
                    <a:bodyPr/>
                    <a:lstStyle/>
                    <a:p>
                      <a:pPr marL="0" lvl="0" indent="0" algn="l" rtl="0">
                        <a:lnSpc>
                          <a:spcPct val="115000"/>
                        </a:lnSpc>
                        <a:spcBef>
                          <a:spcPts val="0"/>
                        </a:spcBef>
                        <a:spcAft>
                          <a:spcPts val="0"/>
                        </a:spcAft>
                        <a:buNone/>
                      </a:pPr>
                      <a:r>
                        <a:rPr lang="fr" sz="800"/>
                        <a:t>Roof construction type that is not identified or unclear, requiring further investigation for classification.</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EAD1DC"/>
                    </a:solidFill>
                  </a:tcPr>
                </a:tc>
                <a:extLst>
                  <a:ext uri="{0D108BD9-81ED-4DB2-BD59-A6C34878D82A}">
                    <a16:rowId xmlns:a16="http://schemas.microsoft.com/office/drawing/2014/main" xmlns="" val="10041"/>
                  </a:ext>
                </a:extLst>
              </a:tr>
              <a:tr h="189750">
                <a:tc>
                  <a:txBody>
                    <a:bodyPr/>
                    <a:lstStyle/>
                    <a:p>
                      <a:pPr marL="0" lvl="0" indent="0" algn="ctr" rtl="0">
                        <a:lnSpc>
                          <a:spcPct val="115000"/>
                        </a:lnSpc>
                        <a:spcBef>
                          <a:spcPts val="0"/>
                        </a:spcBef>
                        <a:spcAft>
                          <a:spcPts val="0"/>
                        </a:spcAft>
                        <a:buNone/>
                      </a:pPr>
                      <a:r>
                        <a:rPr lang="fr" sz="800" b="1">
                          <a:latin typeface="Roboto"/>
                          <a:ea typeface="Roboto"/>
                          <a:cs typeface="Roboto"/>
                          <a:sym typeface="Roboto"/>
                        </a:rPr>
                        <a:t>W</a:t>
                      </a:r>
                      <a:endParaRPr sz="800" b="1">
                        <a:latin typeface="Roboto"/>
                        <a:ea typeface="Roboto"/>
                        <a:cs typeface="Roboto"/>
                        <a:sym typeface="Roboto"/>
                      </a:endParaRPr>
                    </a:p>
                  </a:txBody>
                  <a:tcPr marL="28575" marR="28575" marT="19050" marB="19050" anchor="ctr">
                    <a:lnL w="2857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fr" sz="800">
                          <a:latin typeface="Roboto"/>
                          <a:ea typeface="Roboto"/>
                          <a:cs typeface="Roboto"/>
                          <a:sym typeface="Roboto"/>
                        </a:rPr>
                        <a:t>Wood</a:t>
                      </a:r>
                      <a:endParaRPr sz="800">
                        <a:latin typeface="Roboto"/>
                        <a:ea typeface="Roboto"/>
                        <a:cs typeface="Roboto"/>
                        <a:sym typeface="Roboto"/>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fr" sz="800"/>
                        <a:t>Roof constructed primarily from wood materials, often using timber framing with wooden shingles or panels, typically seen in traditional or residential buildings.</a:t>
                      </a:r>
                      <a:endParaRPr sz="800"/>
                    </a:p>
                  </a:txBody>
                  <a:tcPr marL="28575" marR="28575" marT="19050" marB="19050" anchor="b">
                    <a:lnL w="952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xmlns="" val="10042"/>
                  </a:ext>
                </a:extLst>
              </a:tr>
            </a:tbl>
          </a:graphicData>
        </a:graphic>
      </p:graphicFrame>
      <p:pic>
        <p:nvPicPr>
          <p:cNvPr id="2" name="Picture 1" descr="D:\GIT PROJECTS\OPAT-background\Virtual Intelligence Service only logo.PNG">
            <a:extLst>
              <a:ext uri="{FF2B5EF4-FFF2-40B4-BE49-F238E27FC236}">
                <a16:creationId xmlns:a16="http://schemas.microsoft.com/office/drawing/2014/main" xmlns="" id="{8563E37B-68BD-9C61-A837-DDA77BC6CE41}"/>
              </a:ext>
            </a:extLst>
          </p:cNvPr>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315"/>
        <p:cNvGrpSpPr/>
        <p:nvPr/>
      </p:nvGrpSpPr>
      <p:grpSpPr>
        <a:xfrm>
          <a:off x="0" y="0"/>
          <a:ext cx="0" cy="0"/>
          <a:chOff x="0" y="0"/>
          <a:chExt cx="0" cy="0"/>
        </a:xfrm>
      </p:grpSpPr>
      <p:sp>
        <p:nvSpPr>
          <p:cNvPr id="316" name="Google Shape;316;p33"/>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Target Location Error Categories</a:t>
            </a:r>
            <a:endParaRPr sz="4200" b="1" u="sng">
              <a:solidFill>
                <a:schemeClr val="dk1"/>
              </a:solidFill>
            </a:endParaRPr>
          </a:p>
        </p:txBody>
      </p:sp>
      <p:pic>
        <p:nvPicPr>
          <p:cNvPr id="317" name="Google Shape;317;p33"/>
          <p:cNvPicPr preferRelativeResize="0"/>
          <p:nvPr/>
        </p:nvPicPr>
        <p:blipFill rotWithShape="1">
          <a:blip r:embed="rId3">
            <a:alphaModFix/>
          </a:blip>
          <a:srcRect b="5374"/>
          <a:stretch/>
        </p:blipFill>
        <p:spPr>
          <a:xfrm>
            <a:off x="0" y="2384575"/>
            <a:ext cx="15120000" cy="7979825"/>
          </a:xfrm>
          <a:prstGeom prst="rect">
            <a:avLst/>
          </a:prstGeom>
          <a:noFill/>
          <a:ln>
            <a:noFill/>
          </a:ln>
        </p:spPr>
      </p:pic>
      <p:pic>
        <p:nvPicPr>
          <p:cNvPr id="2" name="Picture 1" descr="D:\GIT PROJECTS\OPAT-background\Virtual Intelligence Service only logo.PNG">
            <a:extLst>
              <a:ext uri="{FF2B5EF4-FFF2-40B4-BE49-F238E27FC236}">
                <a16:creationId xmlns:a16="http://schemas.microsoft.com/office/drawing/2014/main" xmlns="" id="{0414B240-0158-E03D-FFC6-E669B6343F95}"/>
              </a:ext>
            </a:extLst>
          </p:cNvPr>
          <p:cNvPicPr>
            <a:picLocks noChangeAspect="1" noChangeArrowheads="1"/>
          </p:cNvPicPr>
          <p:nvPr/>
        </p:nvPicPr>
        <p:blipFill>
          <a:blip r:embed="rId4"/>
          <a:srcRect/>
          <a:stretch>
            <a:fillRect/>
          </a:stretch>
        </p:blipFill>
        <p:spPr bwMode="auto">
          <a:xfrm>
            <a:off x="0" y="0"/>
            <a:ext cx="2225675" cy="1958975"/>
          </a:xfrm>
          <a:prstGeom prst="rect">
            <a:avLst/>
          </a:prstGeom>
          <a:noFill/>
        </p:spPr>
      </p:pic>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MILITARY KILL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xmlns="" val="20000"/>
                    </a:ext>
                  </a:extLst>
                </a:gridCol>
                <a:gridCol w="781375">
                  <a:extLst>
                    <a:ext uri="{9D8B030D-6E8A-4147-A177-3AD203B41FA5}">
                      <a16:colId xmlns:a16="http://schemas.microsoft.com/office/drawing/2014/main" xmlns="" val="20001"/>
                    </a:ext>
                  </a:extLst>
                </a:gridCol>
                <a:gridCol w="9705850">
                  <a:extLst>
                    <a:ext uri="{9D8B030D-6E8A-4147-A177-3AD203B41FA5}">
                      <a16:colId xmlns:a16="http://schemas.microsoft.com/office/drawing/2014/main" xmlns="" val="20002"/>
                    </a:ext>
                  </a:extLst>
                </a:gridCol>
              </a:tblGrid>
              <a:tr h="520700">
                <a:tc gridSpan="3">
                  <a:txBody>
                    <a:bodyPr/>
                    <a:lstStyle/>
                    <a:p>
                      <a:pPr marL="0" lvl="0" indent="0" algn="l" rtl="0">
                        <a:spcBef>
                          <a:spcPts val="0"/>
                        </a:spcBef>
                        <a:spcAft>
                          <a:spcPts val="0"/>
                        </a:spcAft>
                        <a:buNone/>
                      </a:pPr>
                      <a:r>
                        <a:rPr lang="fr" sz="1600" u="sng">
                          <a:solidFill>
                            <a:schemeClr val="dk1"/>
                          </a:solidFill>
                        </a:rPr>
                        <a:t>Definition:</a:t>
                      </a:r>
                      <a:r>
                        <a:rPr lang="fr" sz="160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dispersal of shrapnel or debris from an exploding munition. Fragments are propelled outward at high velocity, targeting personnel, equipment, and light structures in the area of effect.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a:txBody>
                    <a:bodyPr/>
                    <a:lstStyle/>
                    <a:p>
                      <a:pPr marL="0" lvl="0" indent="0" algn="just" rtl="0">
                        <a:spcBef>
                          <a:spcPts val="0"/>
                        </a:spcBef>
                        <a:spcAft>
                          <a:spcPts val="0"/>
                        </a:spcAft>
                        <a:buNone/>
                      </a:pPr>
                      <a:r>
                        <a:rPr lang="fr">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a:txBody>
                    <a:bodyPr/>
                    <a:lstStyle/>
                    <a:p>
                      <a:pPr marL="0" lvl="0" indent="0" algn="just" rtl="0">
                        <a:spcBef>
                          <a:spcPts val="0"/>
                        </a:spcBef>
                        <a:spcAft>
                          <a:spcPts val="0"/>
                        </a:spcAft>
                        <a:buNone/>
                      </a:pPr>
                      <a:r>
                        <a:rPr lang="fr">
                          <a:solidFill>
                            <a:schemeClr val="dk1"/>
                          </a:solidFill>
                        </a:rPr>
                        <a:t>The intense heat and light energy emitted by an explosion, especially in nuclear detonations. Thermal radiation causes burns, ignites materials, and can create secondary fires in the target area.</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10"/>
                  </a:ext>
                </a:extLst>
              </a:tr>
            </a:tbl>
          </a:graphicData>
        </a:graphic>
      </p:graphicFrame>
      <p:pic>
        <p:nvPicPr>
          <p:cNvPr id="2" name="Picture 1" descr="D:\GIT PROJECTS\OPAT-background\Virtual Intelligence Service only logo.PNG">
            <a:extLst>
              <a:ext uri="{FF2B5EF4-FFF2-40B4-BE49-F238E27FC236}">
                <a16:creationId xmlns:a16="http://schemas.microsoft.com/office/drawing/2014/main" xmlns="" id="{E1B9EF73-9426-6C6A-9319-97DC9E18D4A2}"/>
              </a:ext>
            </a:extLst>
          </p:cNvPr>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329"/>
        <p:cNvGrpSpPr/>
        <p:nvPr/>
      </p:nvGrpSpPr>
      <p:grpSpPr>
        <a:xfrm>
          <a:off x="0" y="0"/>
          <a:ext cx="0" cy="0"/>
          <a:chOff x="0" y="0"/>
          <a:chExt cx="0" cy="0"/>
        </a:xfrm>
      </p:grpSpPr>
      <p:sp>
        <p:nvSpPr>
          <p:cNvPr id="330" name="Google Shape;330;p35"/>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Collateral Damage Estimation Levels</a:t>
            </a:r>
            <a:endParaRPr sz="4200" b="1" u="sng">
              <a:solidFill>
                <a:schemeClr val="dk1"/>
              </a:solidFill>
            </a:endParaRPr>
          </a:p>
        </p:txBody>
      </p:sp>
      <p:pic>
        <p:nvPicPr>
          <p:cNvPr id="331" name="Google Shape;331;p35"/>
          <p:cNvPicPr preferRelativeResize="0"/>
          <p:nvPr/>
        </p:nvPicPr>
        <p:blipFill rotWithShape="1">
          <a:blip r:embed="rId3">
            <a:alphaModFix/>
          </a:blip>
          <a:srcRect t="24637" b="6925"/>
          <a:stretch/>
        </p:blipFill>
        <p:spPr>
          <a:xfrm>
            <a:off x="0" y="2801225"/>
            <a:ext cx="15119999" cy="7890775"/>
          </a:xfrm>
          <a:prstGeom prst="rect">
            <a:avLst/>
          </a:prstGeom>
          <a:noFill/>
          <a:ln>
            <a:noFill/>
          </a:ln>
        </p:spPr>
      </p:pic>
      <p:pic>
        <p:nvPicPr>
          <p:cNvPr id="2" name="Picture 1" descr="D:\GIT PROJECTS\OPAT-background\Virtual Intelligence Service only logo.PNG">
            <a:extLst>
              <a:ext uri="{FF2B5EF4-FFF2-40B4-BE49-F238E27FC236}">
                <a16:creationId xmlns:a16="http://schemas.microsoft.com/office/drawing/2014/main" xmlns="" id="{AD52CF52-ECCD-93B5-7F16-C5D49906DC0D}"/>
              </a:ext>
            </a:extLst>
          </p:cNvPr>
          <p:cNvPicPr>
            <a:picLocks noChangeAspect="1" noChangeArrowheads="1"/>
          </p:cNvPicPr>
          <p:nvPr/>
        </p:nvPicPr>
        <p:blipFill>
          <a:blip r:embed="rId4"/>
          <a:srcRect/>
          <a:stretch>
            <a:fillRect/>
          </a:stretch>
        </p:blipFill>
        <p:spPr bwMode="auto">
          <a:xfrm>
            <a:off x="0" y="0"/>
            <a:ext cx="2225675" cy="1958975"/>
          </a:xfrm>
          <a:prstGeom prst="rect">
            <a:avLst/>
          </a:prstGeom>
          <a:noFill/>
        </p:spPr>
      </p:pic>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9" name="Bilde 8" descr="Et bilde som inneholder kart, tekst, atlas&#10;&#10;Automatisk generert beskrivelse">
            <a:extLst>
              <a:ext uri="{FF2B5EF4-FFF2-40B4-BE49-F238E27FC236}">
                <a16:creationId xmlns:a16="http://schemas.microsoft.com/office/drawing/2014/main" xmlns="" id="{547B5C22-E4A4-3E19-E708-9419A4DD69AF}"/>
              </a:ext>
            </a:extLst>
          </p:cNvPr>
          <p:cNvPicPr>
            <a:picLocks noChangeAspect="1"/>
          </p:cNvPicPr>
          <p:nvPr/>
        </p:nvPicPr>
        <p:blipFill>
          <a:blip r:embed="rId3"/>
          <a:srcRect t="18074"/>
          <a:stretch/>
        </p:blipFill>
        <p:spPr>
          <a:xfrm>
            <a:off x="16030" y="1948976"/>
            <a:ext cx="15103320" cy="8742837"/>
          </a:xfrm>
          <a:prstGeom prst="rect">
            <a:avLst/>
          </a:prstGeom>
        </p:spPr>
      </p:pic>
      <p:graphicFrame>
        <p:nvGraphicFramePr>
          <p:cNvPr id="62" name="Google Shape;62;p14"/>
          <p:cNvGraphicFramePr/>
          <p:nvPr>
            <p:extLst>
              <p:ext uri="{D42A27DB-BD31-4B8C-83A1-F6EECF244321}">
                <p14:modId xmlns:p14="http://schemas.microsoft.com/office/powerpoint/2010/main" xmlns="" val="3509899979"/>
              </p:ext>
            </p:extLst>
          </p:nvPr>
        </p:nvGraphicFramePr>
        <p:xfrm>
          <a:off x="0" y="0"/>
          <a:ext cx="15120000" cy="10755900"/>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28550">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OLENYA AIRBASE, SRN</a:t>
                      </a:r>
                      <a:endParaRPr sz="2000" b="1" dirty="0"/>
                    </a:p>
                    <a:p>
                      <a:pPr marL="0" lvl="0" indent="0" algn="l" rtl="0">
                        <a:spcBef>
                          <a:spcPts val="0"/>
                        </a:spcBef>
                        <a:spcAft>
                          <a:spcPts val="0"/>
                        </a:spcAft>
                        <a:buNone/>
                      </a:pPr>
                      <a:r>
                        <a:rPr lang="fr" sz="2000" b="1" dirty="0"/>
                        <a:t>JOINT OPERATIONS GRAPHIC</a:t>
                      </a:r>
                      <a:r>
                        <a:rPr lang="fr" sz="2000" b="1" dirty="0">
                          <a:solidFill>
                            <a:schemeClr val="dk1"/>
                          </a:solidFill>
                        </a:rPr>
                        <a:t> 1/1</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 CLASSIFIED </a:t>
                      </a:r>
                    </a:p>
                    <a:p>
                      <a:pPr marL="0" lvl="0" indent="0" algn="ctr" rtl="0">
                        <a:spcBef>
                          <a:spcPts val="0"/>
                        </a:spcBef>
                        <a:spcAft>
                          <a:spcPts val="0"/>
                        </a:spcAft>
                        <a:buNone/>
                      </a:pPr>
                      <a:r>
                        <a:rPr lang="en-US" sz="1900" b="1" dirty="0"/>
                        <a:t>REL TO CJTF-23</a:t>
                      </a:r>
                      <a:endParaRPr sz="19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14600">
                <a:tc vMerge="1">
                  <a:txBody>
                    <a:bodyPr/>
                    <a:lstStyle/>
                    <a:p>
                      <a:endParaRPr lang="nb-NO"/>
                    </a:p>
                  </a:txBody>
                  <a:tcPr/>
                </a:tc>
                <a:tc>
                  <a:txBody>
                    <a:bodyPr/>
                    <a:lstStyle/>
                    <a:p>
                      <a:pPr marL="0" lvl="0" indent="0" algn="l" rtl="0">
                        <a:spcBef>
                          <a:spcPts val="0"/>
                        </a:spcBef>
                        <a:spcAft>
                          <a:spcPts val="0"/>
                        </a:spcAft>
                        <a:buNone/>
                      </a:pPr>
                      <a:r>
                        <a:rPr lang="fr" sz="1500" b="1" dirty="0"/>
                        <a:t>BE:SRNTGT004  CATCODE: </a:t>
                      </a:r>
                      <a:r>
                        <a:rPr lang="nb-NO" sz="1500" b="1" dirty="0"/>
                        <a:t>3</a:t>
                      </a:r>
                      <a:endParaRPr sz="1500" b="1" dirty="0"/>
                    </a:p>
                    <a:p>
                      <a:pPr marL="0" lvl="0" indent="0" algn="l" rtl="0">
                        <a:spcBef>
                          <a:spcPts val="0"/>
                        </a:spcBef>
                        <a:spcAft>
                          <a:spcPts val="0"/>
                        </a:spcAft>
                        <a:buNone/>
                      </a:pPr>
                      <a:r>
                        <a:rPr lang="fr" sz="1500" b="1" dirty="0"/>
                        <a:t>MIDB GEO: </a:t>
                      </a:r>
                      <a:r>
                        <a:rPr lang="pt-BR" sz="1500" b="1" dirty="0"/>
                        <a:t>N 68 09.089 E 033 27.834</a:t>
                      </a:r>
                    </a:p>
                    <a:p>
                      <a:pPr marL="0" lvl="0" indent="0" algn="l" rtl="0">
                        <a:spcBef>
                          <a:spcPts val="0"/>
                        </a:spcBef>
                        <a:spcAft>
                          <a:spcPts val="0"/>
                        </a:spcAft>
                        <a:buNone/>
                      </a:pPr>
                      <a:r>
                        <a:rPr lang="nb-NO" sz="1500" b="1" dirty="0"/>
                        <a:t>ICOD: 2011-07-01 DOI: 2011-05-12</a:t>
                      </a:r>
                      <a:endParaRPr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endParaRPr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848850">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63" name="Google Shape;63;p1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FF0000"/>
                </a:solidFill>
              </a:rPr>
              <a:t>OPAC CLASSIFIED</a:t>
            </a:r>
            <a:endParaRPr b="1" dirty="0">
              <a:solidFill>
                <a:srgbClr val="FF0000"/>
              </a:solidFill>
            </a:endParaRPr>
          </a:p>
        </p:txBody>
      </p:sp>
      <p:sp>
        <p:nvSpPr>
          <p:cNvPr id="64" name="Google Shape;64;p14"/>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t>OPAC CLASSIFIED</a:t>
            </a:r>
          </a:p>
          <a:p>
            <a:pPr marL="0" lvl="0" indent="0" algn="ctr" rtl="0">
              <a:spcBef>
                <a:spcPts val="0"/>
              </a:spcBef>
              <a:spcAft>
                <a:spcPts val="0"/>
              </a:spcAft>
              <a:buNone/>
            </a:pPr>
            <a:r>
              <a:rPr lang="en-US" b="1" dirty="0"/>
              <a:t> REL TO CJTF-23</a:t>
            </a:r>
            <a:endParaRPr b="1" dirty="0"/>
          </a:p>
        </p:txBody>
      </p:sp>
      <p:cxnSp>
        <p:nvCxnSpPr>
          <p:cNvPr id="65" name="Google Shape;65;p14"/>
          <p:cNvCxnSpPr/>
          <p:nvPr/>
        </p:nvCxnSpPr>
        <p:spPr>
          <a:xfrm rot="10800000">
            <a:off x="13999925" y="2400964"/>
            <a:ext cx="17400" cy="1080000"/>
          </a:xfrm>
          <a:prstGeom prst="straightConnector1">
            <a:avLst/>
          </a:prstGeom>
          <a:noFill/>
          <a:ln w="38100" cap="flat" cmpd="sng">
            <a:solidFill>
              <a:schemeClr val="dk1"/>
            </a:solidFill>
            <a:prstDash val="solid"/>
            <a:round/>
            <a:headEnd type="none" w="med" len="med"/>
            <a:tailEnd type="triangle" w="med" len="med"/>
          </a:ln>
        </p:spPr>
      </p:cxnSp>
      <p:sp>
        <p:nvSpPr>
          <p:cNvPr id="66" name="Google Shape;66;p14"/>
          <p:cNvSpPr txBox="1"/>
          <p:nvPr/>
        </p:nvSpPr>
        <p:spPr>
          <a:xfrm>
            <a:off x="14017325" y="29909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solidFill>
                  <a:schemeClr val="dk1"/>
                </a:solidFill>
              </a:rPr>
              <a:t>N</a:t>
            </a:r>
            <a:endParaRPr sz="3000" b="1">
              <a:solidFill>
                <a:schemeClr val="dk1"/>
              </a:solidFill>
            </a:endParaRPr>
          </a:p>
        </p:txBody>
      </p:sp>
      <p:sp>
        <p:nvSpPr>
          <p:cNvPr id="67" name="Google Shape;67;p14"/>
          <p:cNvSpPr txBox="1"/>
          <p:nvPr/>
        </p:nvSpPr>
        <p:spPr>
          <a:xfrm>
            <a:off x="10363680" y="7240326"/>
            <a:ext cx="1869900" cy="5022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nb-NO" b="1" dirty="0" err="1">
                <a:solidFill>
                  <a:schemeClr val="dk1"/>
                </a:solidFill>
              </a:rPr>
              <a:t>Olenya</a:t>
            </a:r>
            <a:r>
              <a:rPr lang="nb-NO" b="1" dirty="0">
                <a:solidFill>
                  <a:schemeClr val="dk1"/>
                </a:solidFill>
              </a:rPr>
              <a:t> </a:t>
            </a:r>
            <a:r>
              <a:rPr lang="nb-NO" b="1" dirty="0" err="1">
                <a:solidFill>
                  <a:schemeClr val="dk1"/>
                </a:solidFill>
              </a:rPr>
              <a:t>Airbase</a:t>
            </a:r>
            <a:endParaRPr b="1" dirty="0">
              <a:solidFill>
                <a:schemeClr val="dk1"/>
              </a:solidFill>
            </a:endParaRPr>
          </a:p>
          <a:p>
            <a:pPr marL="0" lvl="0" indent="0" algn="l" rtl="0">
              <a:spcBef>
                <a:spcPts val="0"/>
              </a:spcBef>
              <a:spcAft>
                <a:spcPts val="0"/>
              </a:spcAft>
              <a:buClr>
                <a:schemeClr val="dk1"/>
              </a:buClr>
              <a:buSzPts val="1100"/>
              <a:buFont typeface="Arial"/>
              <a:buNone/>
            </a:pPr>
            <a:r>
              <a:rPr lang="fr" b="1" dirty="0">
                <a:solidFill>
                  <a:schemeClr val="dk1"/>
                </a:solidFill>
              </a:rPr>
              <a:t>SRNTGT004</a:t>
            </a:r>
            <a:endParaRPr b="1" dirty="0">
              <a:solidFill>
                <a:schemeClr val="dk1"/>
              </a:solidFill>
            </a:endParaRPr>
          </a:p>
        </p:txBody>
      </p:sp>
      <p:cxnSp>
        <p:nvCxnSpPr>
          <p:cNvPr id="68" name="Google Shape;68;p14"/>
          <p:cNvCxnSpPr>
            <a:cxnSpLocks/>
          </p:cNvCxnSpPr>
          <p:nvPr/>
        </p:nvCxnSpPr>
        <p:spPr>
          <a:xfrm flipH="1">
            <a:off x="9318625" y="7742526"/>
            <a:ext cx="1895599" cy="1128424"/>
          </a:xfrm>
          <a:prstGeom prst="straightConnector1">
            <a:avLst/>
          </a:prstGeom>
          <a:noFill/>
          <a:ln w="19050" cap="flat" cmpd="sng">
            <a:solidFill>
              <a:srgbClr val="FF0000"/>
            </a:solidFill>
            <a:prstDash val="solid"/>
            <a:round/>
            <a:headEnd type="none" w="med" len="med"/>
            <a:tailEnd type="none" w="med" len="med"/>
          </a:ln>
        </p:spPr>
      </p:cxnSp>
      <p:sp>
        <p:nvSpPr>
          <p:cNvPr id="69" name="Google Shape;69;p14"/>
          <p:cNvSpPr/>
          <p:nvPr/>
        </p:nvSpPr>
        <p:spPr>
          <a:xfrm>
            <a:off x="8871125" y="8583446"/>
            <a:ext cx="720000" cy="720000"/>
          </a:xfrm>
          <a:prstGeom prst="plus">
            <a:avLst>
              <a:gd name="adj" fmla="val 40260"/>
            </a:avLst>
          </a:prstGeom>
          <a:noFill/>
          <a:ln w="28575" cap="flat" cmpd="sng">
            <a:solidFill>
              <a:srgbClr val="FF0000"/>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dirty="0">
                <a:solidFill>
                  <a:schemeClr val="dk1"/>
                </a:solidFill>
              </a:rPr>
              <a:t>.</a:t>
            </a:r>
            <a:endParaRPr sz="2000" b="1" dirty="0">
              <a:solidFill>
                <a:schemeClr val="dk1"/>
              </a:solidFill>
            </a:endParaRPr>
          </a:p>
        </p:txBody>
      </p:sp>
      <p:pic>
        <p:nvPicPr>
          <p:cNvPr id="14" name="Bilde 13">
            <a:extLst>
              <a:ext uri="{FF2B5EF4-FFF2-40B4-BE49-F238E27FC236}">
                <a16:creationId xmlns:a16="http://schemas.microsoft.com/office/drawing/2014/main" xmlns="" id="{7C6003C3-87AB-3C58-3173-006E121CBA10}"/>
              </a:ext>
            </a:extLst>
          </p:cNvPr>
          <p:cNvPicPr>
            <a:picLocks noChangeAspect="1"/>
          </p:cNvPicPr>
          <p:nvPr/>
        </p:nvPicPr>
        <p:blipFill>
          <a:blip r:embed="rId4"/>
          <a:srcRect l="1194" r="9084" b="3101"/>
          <a:stretch/>
        </p:blipFill>
        <p:spPr>
          <a:xfrm>
            <a:off x="9129931" y="0"/>
            <a:ext cx="2222697" cy="1905000"/>
          </a:xfrm>
          <a:prstGeom prst="rect">
            <a:avLst/>
          </a:prstGeom>
        </p:spPr>
      </p:pic>
      <p:sp>
        <p:nvSpPr>
          <p:cNvPr id="15" name="Rektangel 14">
            <a:extLst>
              <a:ext uri="{FF2B5EF4-FFF2-40B4-BE49-F238E27FC236}">
                <a16:creationId xmlns:a16="http://schemas.microsoft.com/office/drawing/2014/main" xmlns="" id="{03A56AF4-E5EA-5681-2D85-88744489094D}"/>
              </a:ext>
            </a:extLst>
          </p:cNvPr>
          <p:cNvSpPr/>
          <p:nvPr/>
        </p:nvSpPr>
        <p:spPr>
          <a:xfrm>
            <a:off x="10552112" y="971551"/>
            <a:ext cx="58738" cy="64532"/>
          </a:xfrm>
          <a:prstGeom prst="rect">
            <a:avLst/>
          </a:prstGeom>
          <a:noFill/>
          <a:ln w="63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pic>
        <p:nvPicPr>
          <p:cNvPr id="3" name="Picture 1" descr="D:\GIT PROJECTS\OPAT-background\Virtual Intelligence Service only logo.PNG">
            <a:extLst>
              <a:ext uri="{FF2B5EF4-FFF2-40B4-BE49-F238E27FC236}">
                <a16:creationId xmlns:a16="http://schemas.microsoft.com/office/drawing/2014/main" xmlns="" id="{467AE8C7-49A0-9EEC-0ABC-4B76FB35B0B8}"/>
              </a:ext>
            </a:extLst>
          </p:cNvPr>
          <p:cNvPicPr>
            <a:picLocks noChangeAspect="1" noChangeArrowheads="1"/>
          </p:cNvPicPr>
          <p:nvPr/>
        </p:nvPicPr>
        <p:blipFill>
          <a:blip r:embed="rId5"/>
          <a:srcRect/>
          <a:stretch>
            <a:fillRect/>
          </a:stretch>
        </p:blipFill>
        <p:spPr bwMode="auto">
          <a:xfrm>
            <a:off x="0" y="0"/>
            <a:ext cx="2225675" cy="1958975"/>
          </a:xfrm>
          <a:prstGeom prst="rect">
            <a:avLst/>
          </a:prstGeom>
          <a:noFill/>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336"/>
        <p:cNvGrpSpPr/>
        <p:nvPr/>
      </p:nvGrpSpPr>
      <p:grpSpPr>
        <a:xfrm>
          <a:off x="0" y="0"/>
          <a:ext cx="0" cy="0"/>
          <a:chOff x="0" y="0"/>
          <a:chExt cx="0" cy="0"/>
        </a:xfrm>
      </p:grpSpPr>
      <p:sp>
        <p:nvSpPr>
          <p:cNvPr id="337" name="Google Shape;337;p36"/>
          <p:cNvSpPr txBox="1"/>
          <p:nvPr/>
        </p:nvSpPr>
        <p:spPr>
          <a:xfrm>
            <a:off x="2077950" y="51275"/>
            <a:ext cx="130422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Collateral Damage Estimation Methodology</a:t>
            </a:r>
            <a:endParaRPr sz="4200" b="1" u="sng">
              <a:solidFill>
                <a:schemeClr val="dk1"/>
              </a:solidFill>
            </a:endParaRPr>
          </a:p>
        </p:txBody>
      </p:sp>
      <p:pic>
        <p:nvPicPr>
          <p:cNvPr id="338" name="Google Shape;338;p36"/>
          <p:cNvPicPr preferRelativeResize="0"/>
          <p:nvPr/>
        </p:nvPicPr>
        <p:blipFill>
          <a:blip r:embed="rId3">
            <a:alphaModFix/>
          </a:blip>
          <a:stretch>
            <a:fillRect/>
          </a:stretch>
        </p:blipFill>
        <p:spPr>
          <a:xfrm>
            <a:off x="3464863" y="1399100"/>
            <a:ext cx="8190273" cy="9292902"/>
          </a:xfrm>
          <a:prstGeom prst="rect">
            <a:avLst/>
          </a:prstGeom>
          <a:noFill/>
          <a:ln>
            <a:noFill/>
          </a:ln>
        </p:spPr>
      </p:pic>
      <p:pic>
        <p:nvPicPr>
          <p:cNvPr id="2" name="Picture 1" descr="D:\GIT PROJECTS\OPAT-background\Virtual Intelligence Service only logo.PNG">
            <a:extLst>
              <a:ext uri="{FF2B5EF4-FFF2-40B4-BE49-F238E27FC236}">
                <a16:creationId xmlns:a16="http://schemas.microsoft.com/office/drawing/2014/main" xmlns="" id="{EE0BFFFD-E25E-17C7-ED9E-72F8227EF26C}"/>
              </a:ext>
            </a:extLst>
          </p:cNvPr>
          <p:cNvPicPr>
            <a:picLocks noChangeAspect="1" noChangeArrowheads="1"/>
          </p:cNvPicPr>
          <p:nvPr/>
        </p:nvPicPr>
        <p:blipFill>
          <a:blip r:embed="rId4"/>
          <a:srcRect/>
          <a:stretch>
            <a:fillRect/>
          </a:stretch>
        </p:blipFill>
        <p:spPr bwMode="auto">
          <a:xfrm>
            <a:off x="0" y="0"/>
            <a:ext cx="2225675" cy="1958975"/>
          </a:xfrm>
          <a:prstGeom prst="rect">
            <a:avLst/>
          </a:prstGeom>
          <a:noFill/>
        </p:spPr>
      </p:pic>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343"/>
        <p:cNvGrpSpPr/>
        <p:nvPr/>
      </p:nvGrpSpPr>
      <p:grpSpPr>
        <a:xfrm>
          <a:off x="0" y="0"/>
          <a:ext cx="0" cy="0"/>
          <a:chOff x="0" y="0"/>
          <a:chExt cx="0" cy="0"/>
        </a:xfrm>
      </p:grpSpPr>
      <p:sp>
        <p:nvSpPr>
          <p:cNvPr id="344" name="Google Shape;344;p37"/>
          <p:cNvSpPr txBox="1"/>
          <p:nvPr/>
        </p:nvSpPr>
        <p:spPr>
          <a:xfrm>
            <a:off x="2077950" y="51275"/>
            <a:ext cx="130422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Risk Estimate Distance Table</a:t>
            </a:r>
            <a:endParaRPr sz="4200" b="1" u="sng">
              <a:solidFill>
                <a:schemeClr val="dk1"/>
              </a:solidFill>
            </a:endParaRPr>
          </a:p>
          <a:p>
            <a:pPr marL="0" lvl="0" indent="0" algn="ctr" rtl="0">
              <a:spcBef>
                <a:spcPts val="0"/>
              </a:spcBef>
              <a:spcAft>
                <a:spcPts val="0"/>
              </a:spcAft>
              <a:buNone/>
            </a:pPr>
            <a:r>
              <a:rPr lang="fr" sz="4200" b="1" u="sng">
                <a:solidFill>
                  <a:schemeClr val="dk1"/>
                </a:solidFill>
              </a:rPr>
              <a:t>(Fixed-Wing, 2007)</a:t>
            </a:r>
            <a:endParaRPr sz="4200" b="1" u="sng">
              <a:solidFill>
                <a:schemeClr val="dk1"/>
              </a:solidFill>
            </a:endParaRPr>
          </a:p>
        </p:txBody>
      </p:sp>
      <p:grpSp>
        <p:nvGrpSpPr>
          <p:cNvPr id="345" name="Google Shape;345;p37"/>
          <p:cNvGrpSpPr/>
          <p:nvPr/>
        </p:nvGrpSpPr>
        <p:grpSpPr>
          <a:xfrm>
            <a:off x="30843" y="3486850"/>
            <a:ext cx="15048001" cy="5068075"/>
            <a:chOff x="0" y="2572450"/>
            <a:chExt cx="15048001" cy="5068075"/>
          </a:xfrm>
        </p:grpSpPr>
        <p:pic>
          <p:nvPicPr>
            <p:cNvPr id="346" name="Google Shape;346;p37"/>
            <p:cNvPicPr preferRelativeResize="0"/>
            <p:nvPr/>
          </p:nvPicPr>
          <p:blipFill>
            <a:blip r:embed="rId3">
              <a:alphaModFix/>
            </a:blip>
            <a:stretch>
              <a:fillRect/>
            </a:stretch>
          </p:blipFill>
          <p:spPr>
            <a:xfrm>
              <a:off x="10080000" y="2597466"/>
              <a:ext cx="4968001" cy="5018038"/>
            </a:xfrm>
            <a:prstGeom prst="rect">
              <a:avLst/>
            </a:prstGeom>
            <a:noFill/>
            <a:ln w="9525" cap="flat" cmpd="sng">
              <a:solidFill>
                <a:schemeClr val="dk1"/>
              </a:solidFill>
              <a:prstDash val="solid"/>
              <a:round/>
              <a:headEnd type="none" w="sm" len="sm"/>
              <a:tailEnd type="none" w="sm" len="sm"/>
            </a:ln>
          </p:spPr>
        </p:pic>
        <p:pic>
          <p:nvPicPr>
            <p:cNvPr id="347" name="Google Shape;347;p37"/>
            <p:cNvPicPr preferRelativeResize="0"/>
            <p:nvPr/>
          </p:nvPicPr>
          <p:blipFill>
            <a:blip r:embed="rId4">
              <a:alphaModFix/>
            </a:blip>
            <a:stretch>
              <a:fillRect/>
            </a:stretch>
          </p:blipFill>
          <p:spPr>
            <a:xfrm>
              <a:off x="0" y="2572450"/>
              <a:ext cx="4967999" cy="5068075"/>
            </a:xfrm>
            <a:prstGeom prst="rect">
              <a:avLst/>
            </a:prstGeom>
            <a:noFill/>
            <a:ln w="9525" cap="flat" cmpd="sng">
              <a:solidFill>
                <a:schemeClr val="dk1"/>
              </a:solidFill>
              <a:prstDash val="solid"/>
              <a:round/>
              <a:headEnd type="none" w="sm" len="sm"/>
              <a:tailEnd type="none" w="sm" len="sm"/>
            </a:ln>
          </p:spPr>
        </p:pic>
        <p:pic>
          <p:nvPicPr>
            <p:cNvPr id="348" name="Google Shape;348;p37"/>
            <p:cNvPicPr preferRelativeResize="0"/>
            <p:nvPr/>
          </p:nvPicPr>
          <p:blipFill>
            <a:blip r:embed="rId5">
              <a:alphaModFix/>
            </a:blip>
            <a:stretch>
              <a:fillRect/>
            </a:stretch>
          </p:blipFill>
          <p:spPr>
            <a:xfrm>
              <a:off x="5040001" y="2945950"/>
              <a:ext cx="4968000" cy="4321087"/>
            </a:xfrm>
            <a:prstGeom prst="rect">
              <a:avLst/>
            </a:prstGeom>
            <a:noFill/>
            <a:ln w="9525" cap="flat" cmpd="sng">
              <a:solidFill>
                <a:schemeClr val="dk1"/>
              </a:solidFill>
              <a:prstDash val="solid"/>
              <a:round/>
              <a:headEnd type="none" w="sm" len="sm"/>
              <a:tailEnd type="none" w="sm" len="sm"/>
            </a:ln>
          </p:spPr>
        </p:pic>
      </p:grpSp>
      <p:pic>
        <p:nvPicPr>
          <p:cNvPr id="2" name="Picture 1" descr="D:\GIT PROJECTS\OPAT-background\Virtual Intelligence Service only logo.PNG">
            <a:extLst>
              <a:ext uri="{FF2B5EF4-FFF2-40B4-BE49-F238E27FC236}">
                <a16:creationId xmlns:a16="http://schemas.microsoft.com/office/drawing/2014/main" xmlns="" id="{C72AAE8A-77CA-6F23-EF8A-C5B41B89EE77}"/>
              </a:ext>
            </a:extLst>
          </p:cNvPr>
          <p:cNvPicPr>
            <a:picLocks noChangeAspect="1" noChangeArrowheads="1"/>
          </p:cNvPicPr>
          <p:nvPr/>
        </p:nvPicPr>
        <p:blipFill>
          <a:blip r:embed="rId6"/>
          <a:srcRect/>
          <a:stretch>
            <a:fillRect/>
          </a:stretch>
        </p:blipFill>
        <p:spPr bwMode="auto">
          <a:xfrm>
            <a:off x="0" y="0"/>
            <a:ext cx="2225675" cy="1958975"/>
          </a:xfrm>
          <a:prstGeom prst="rect">
            <a:avLst/>
          </a:prstGeom>
          <a:noFill/>
        </p:spPr>
      </p:pic>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353"/>
        <p:cNvGrpSpPr/>
        <p:nvPr/>
      </p:nvGrpSpPr>
      <p:grpSpPr>
        <a:xfrm>
          <a:off x="0" y="0"/>
          <a:ext cx="0" cy="0"/>
          <a:chOff x="0" y="0"/>
          <a:chExt cx="0" cy="0"/>
        </a:xfrm>
      </p:grpSpPr>
      <p:sp>
        <p:nvSpPr>
          <p:cNvPr id="354" name="Google Shape;354;p38"/>
          <p:cNvSpPr txBox="1"/>
          <p:nvPr/>
        </p:nvSpPr>
        <p:spPr>
          <a:xfrm>
            <a:off x="2077950" y="51275"/>
            <a:ext cx="130422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Risk Estimate Distance Table</a:t>
            </a:r>
            <a:endParaRPr sz="4200" b="1" u="sng">
              <a:solidFill>
                <a:schemeClr val="dk1"/>
              </a:solidFill>
            </a:endParaRPr>
          </a:p>
          <a:p>
            <a:pPr marL="0" lvl="0" indent="0" algn="ctr" rtl="0">
              <a:spcBef>
                <a:spcPts val="0"/>
              </a:spcBef>
              <a:spcAft>
                <a:spcPts val="0"/>
              </a:spcAft>
              <a:buNone/>
            </a:pPr>
            <a:r>
              <a:rPr lang="fr" sz="4200" b="1" u="sng">
                <a:solidFill>
                  <a:schemeClr val="dk1"/>
                </a:solidFill>
              </a:rPr>
              <a:t>(Fixed-Wing, 2023)</a:t>
            </a:r>
            <a:endParaRPr sz="4200" b="1" u="sng">
              <a:solidFill>
                <a:schemeClr val="dk1"/>
              </a:solidFill>
            </a:endParaRPr>
          </a:p>
        </p:txBody>
      </p:sp>
      <p:grpSp>
        <p:nvGrpSpPr>
          <p:cNvPr id="355" name="Google Shape;355;p38"/>
          <p:cNvGrpSpPr/>
          <p:nvPr/>
        </p:nvGrpSpPr>
        <p:grpSpPr>
          <a:xfrm>
            <a:off x="22679" y="3059213"/>
            <a:ext cx="15074644" cy="6758227"/>
            <a:chOff x="22679" y="2469563"/>
            <a:chExt cx="15074644" cy="6758227"/>
          </a:xfrm>
        </p:grpSpPr>
        <p:pic>
          <p:nvPicPr>
            <p:cNvPr id="356" name="Google Shape;356;p38"/>
            <p:cNvPicPr preferRelativeResize="0"/>
            <p:nvPr/>
          </p:nvPicPr>
          <p:blipFill>
            <a:blip r:embed="rId3">
              <a:alphaModFix/>
            </a:blip>
            <a:stretch>
              <a:fillRect/>
            </a:stretch>
          </p:blipFill>
          <p:spPr>
            <a:xfrm>
              <a:off x="22679" y="2544438"/>
              <a:ext cx="4968001" cy="6608512"/>
            </a:xfrm>
            <a:prstGeom prst="rect">
              <a:avLst/>
            </a:prstGeom>
            <a:noFill/>
            <a:ln w="9525" cap="flat" cmpd="sng">
              <a:solidFill>
                <a:schemeClr val="dk1"/>
              </a:solidFill>
              <a:prstDash val="solid"/>
              <a:round/>
              <a:headEnd type="none" w="sm" len="sm"/>
              <a:tailEnd type="none" w="sm" len="sm"/>
            </a:ln>
          </p:spPr>
        </p:pic>
        <p:pic>
          <p:nvPicPr>
            <p:cNvPr id="357" name="Google Shape;357;p38"/>
            <p:cNvPicPr preferRelativeResize="0"/>
            <p:nvPr/>
          </p:nvPicPr>
          <p:blipFill rotWithShape="1">
            <a:blip r:embed="rId4">
              <a:alphaModFix/>
            </a:blip>
            <a:srcRect b="-50"/>
            <a:stretch/>
          </p:blipFill>
          <p:spPr>
            <a:xfrm>
              <a:off x="5076001" y="2469563"/>
              <a:ext cx="4968000" cy="6758227"/>
            </a:xfrm>
            <a:prstGeom prst="rect">
              <a:avLst/>
            </a:prstGeom>
            <a:noFill/>
            <a:ln w="9525" cap="flat" cmpd="sng">
              <a:solidFill>
                <a:schemeClr val="dk1"/>
              </a:solidFill>
              <a:prstDash val="solid"/>
              <a:round/>
              <a:headEnd type="none" w="sm" len="sm"/>
              <a:tailEnd type="none" w="sm" len="sm"/>
            </a:ln>
          </p:spPr>
        </p:pic>
        <p:pic>
          <p:nvPicPr>
            <p:cNvPr id="358" name="Google Shape;358;p38"/>
            <p:cNvPicPr preferRelativeResize="0"/>
            <p:nvPr/>
          </p:nvPicPr>
          <p:blipFill>
            <a:blip r:embed="rId5">
              <a:alphaModFix/>
            </a:blip>
            <a:stretch>
              <a:fillRect/>
            </a:stretch>
          </p:blipFill>
          <p:spPr>
            <a:xfrm>
              <a:off x="10129322" y="2471150"/>
              <a:ext cx="4968000" cy="6755050"/>
            </a:xfrm>
            <a:prstGeom prst="rect">
              <a:avLst/>
            </a:prstGeom>
            <a:noFill/>
            <a:ln w="9525" cap="flat" cmpd="sng">
              <a:solidFill>
                <a:schemeClr val="dk1"/>
              </a:solidFill>
              <a:prstDash val="solid"/>
              <a:round/>
              <a:headEnd type="none" w="sm" len="sm"/>
              <a:tailEnd type="none" w="sm" len="sm"/>
            </a:ln>
          </p:spPr>
        </p:pic>
      </p:grpSp>
      <p:pic>
        <p:nvPicPr>
          <p:cNvPr id="2" name="Picture 1" descr="D:\GIT PROJECTS\OPAT-background\Virtual Intelligence Service only logo.PNG">
            <a:extLst>
              <a:ext uri="{FF2B5EF4-FFF2-40B4-BE49-F238E27FC236}">
                <a16:creationId xmlns:a16="http://schemas.microsoft.com/office/drawing/2014/main" xmlns="" id="{D5B9DF8F-768C-B3E3-DEB7-B845CBCFA4B0}"/>
              </a:ext>
            </a:extLst>
          </p:cNvPr>
          <p:cNvPicPr>
            <a:picLocks noChangeAspect="1" noChangeArrowheads="1"/>
          </p:cNvPicPr>
          <p:nvPr/>
        </p:nvPicPr>
        <p:blipFill>
          <a:blip r:embed="rId6"/>
          <a:srcRect/>
          <a:stretch>
            <a:fillRect/>
          </a:stretch>
        </p:blipFill>
        <p:spPr bwMode="auto">
          <a:xfrm>
            <a:off x="0" y="0"/>
            <a:ext cx="2225675" cy="1958975"/>
          </a:xfrm>
          <a:prstGeom prst="rect">
            <a:avLst/>
          </a:prstGeom>
          <a:noFill/>
        </p:spPr>
      </p:pic>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5" name="Bilde 4">
            <a:extLst>
              <a:ext uri="{FF2B5EF4-FFF2-40B4-BE49-F238E27FC236}">
                <a16:creationId xmlns:a16="http://schemas.microsoft.com/office/drawing/2014/main" xmlns="" id="{1E5B2549-89A8-5D01-123E-DE1CD9B29F73}"/>
              </a:ext>
            </a:extLst>
          </p:cNvPr>
          <p:cNvPicPr>
            <a:picLocks noChangeAspect="1"/>
          </p:cNvPicPr>
          <p:nvPr/>
        </p:nvPicPr>
        <p:blipFill>
          <a:blip r:embed="rId3">
            <a:extLst>
              <a:ext uri="{BEBA8EAE-BF5A-486C-A8C5-ECC9F3942E4B}">
                <a14:imgProps xmlns:a14="http://schemas.microsoft.com/office/drawing/2010/main" xmlns="">
                  <a14:imgLayer r:embed="rId4">
                    <a14:imgEffect>
                      <a14:colorTemperature colorTemp="4596"/>
                    </a14:imgEffect>
                    <a14:imgEffect>
                      <a14:saturation sat="0"/>
                    </a14:imgEffect>
                  </a14:imgLayer>
                </a14:imgProps>
              </a:ext>
            </a:extLst>
          </a:blip>
          <a:srcRect t="519" r="2833"/>
          <a:stretch/>
        </p:blipFill>
        <p:spPr>
          <a:xfrm>
            <a:off x="0" y="1916906"/>
            <a:ext cx="15119350" cy="8774907"/>
          </a:xfrm>
          <a:prstGeom prst="rect">
            <a:avLst/>
          </a:prstGeom>
        </p:spPr>
      </p:pic>
      <p:graphicFrame>
        <p:nvGraphicFramePr>
          <p:cNvPr id="75" name="Google Shape;75;p15"/>
          <p:cNvGraphicFramePr/>
          <p:nvPr>
            <p:extLst>
              <p:ext uri="{D42A27DB-BD31-4B8C-83A1-F6EECF244321}">
                <p14:modId xmlns:p14="http://schemas.microsoft.com/office/powerpoint/2010/main" xmlns="" val="690748233"/>
              </p:ext>
            </p:extLst>
          </p:nvPr>
        </p:nvGraphicFramePr>
        <p:xfrm>
          <a:off x="0" y="0"/>
          <a:ext cx="15119350" cy="10667999"/>
        </p:xfrm>
        <a:graphic>
          <a:graphicData uri="http://schemas.openxmlformats.org/drawingml/2006/table">
            <a:tbl>
              <a:tblPr>
                <a:noFill/>
                <a:tableStyleId>{AE7EAA58-4EDA-4114-B047-75ABB572CC32}</a:tableStyleId>
              </a:tblPr>
              <a:tblGrid>
                <a:gridCol w="2459369">
                  <a:extLst>
                    <a:ext uri="{9D8B030D-6E8A-4147-A177-3AD203B41FA5}">
                      <a16:colId xmlns:a16="http://schemas.microsoft.com/office/drawing/2014/main" xmlns="" val="20000"/>
                    </a:ext>
                  </a:extLst>
                </a:gridCol>
                <a:gridCol w="6658888">
                  <a:extLst>
                    <a:ext uri="{9D8B030D-6E8A-4147-A177-3AD203B41FA5}">
                      <a16:colId xmlns:a16="http://schemas.microsoft.com/office/drawing/2014/main" xmlns="" val="20001"/>
                    </a:ext>
                  </a:extLst>
                </a:gridCol>
                <a:gridCol w="2242904">
                  <a:extLst>
                    <a:ext uri="{9D8B030D-6E8A-4147-A177-3AD203B41FA5}">
                      <a16:colId xmlns:a16="http://schemas.microsoft.com/office/drawing/2014/main" xmlns="" val="20002"/>
                    </a:ext>
                  </a:extLst>
                </a:gridCol>
                <a:gridCol w="3758189">
                  <a:extLst>
                    <a:ext uri="{9D8B030D-6E8A-4147-A177-3AD203B41FA5}">
                      <a16:colId xmlns:a16="http://schemas.microsoft.com/office/drawing/2014/main" xmlns="" val="20003"/>
                    </a:ext>
                  </a:extLst>
                </a:gridCol>
              </a:tblGrid>
              <a:tr h="1073891">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OLENYA AIRBASE, SRN</a:t>
                      </a:r>
                      <a:endParaRPr sz="2000" b="1" dirty="0"/>
                    </a:p>
                    <a:p>
                      <a:pPr marL="0" lvl="0" indent="0" algn="l" rtl="0">
                        <a:spcBef>
                          <a:spcPts val="0"/>
                        </a:spcBef>
                        <a:spcAft>
                          <a:spcPts val="0"/>
                        </a:spcAft>
                        <a:buNone/>
                      </a:pPr>
                      <a:r>
                        <a:rPr lang="fr" sz="2000" b="1" dirty="0"/>
                        <a:t>FACILITY OUTLINE GRAPHIC</a:t>
                      </a:r>
                      <a:r>
                        <a:rPr lang="fr" sz="2000" b="1" dirty="0">
                          <a:solidFill>
                            <a:schemeClr val="dk1"/>
                          </a:solidFill>
                        </a:rPr>
                        <a:t> 1/1</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 CLASSIFIED </a:t>
                      </a:r>
                    </a:p>
                    <a:p>
                      <a:pPr marL="0" lvl="0" indent="0" algn="ctr" rtl="0">
                        <a:spcBef>
                          <a:spcPts val="0"/>
                        </a:spcBef>
                        <a:spcAft>
                          <a:spcPts val="0"/>
                        </a:spcAft>
                        <a:buNone/>
                      </a:pPr>
                      <a:r>
                        <a:rPr lang="en-US" sz="1900" b="1" dirty="0"/>
                        <a:t>REL TO CJTF-23</a:t>
                      </a:r>
                      <a:endParaRPr sz="19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073282">
                <a:tc vMerge="1">
                  <a:txBody>
                    <a:bodyPr/>
                    <a:lstStyle/>
                    <a:p>
                      <a:endParaRPr lang="nb-NO"/>
                    </a:p>
                  </a:txBody>
                  <a:tcPr/>
                </a:tc>
                <a:tc>
                  <a:txBody>
                    <a:bodyPr/>
                    <a:lstStyle/>
                    <a:p>
                      <a:pPr marL="0" lvl="0" indent="0" algn="l" rtl="0">
                        <a:spcBef>
                          <a:spcPts val="0"/>
                        </a:spcBef>
                        <a:spcAft>
                          <a:spcPts val="0"/>
                        </a:spcAft>
                        <a:buNone/>
                      </a:pPr>
                      <a:r>
                        <a:rPr lang="nb-NO" sz="1500" b="1" dirty="0"/>
                        <a:t>BE:SRNTGT004  CATCODE: 3</a:t>
                      </a:r>
                    </a:p>
                    <a:p>
                      <a:pPr marL="0" lvl="0" indent="0" algn="l" rtl="0">
                        <a:spcBef>
                          <a:spcPts val="0"/>
                        </a:spcBef>
                        <a:spcAft>
                          <a:spcPts val="0"/>
                        </a:spcAft>
                        <a:buNone/>
                      </a:pPr>
                      <a:r>
                        <a:rPr lang="nb-NO" sz="1500" b="1" dirty="0"/>
                        <a:t>MIDB GEO: N 68 09.089 E 033 27.834</a:t>
                      </a:r>
                    </a:p>
                    <a:p>
                      <a:pPr marL="0" lvl="0" indent="0" algn="l" rtl="0">
                        <a:spcBef>
                          <a:spcPts val="0"/>
                        </a:spcBef>
                        <a:spcAft>
                          <a:spcPts val="0"/>
                        </a:spcAft>
                        <a:buNone/>
                      </a:pPr>
                      <a:r>
                        <a:rPr lang="nb-NO" sz="1500" b="1" dirty="0"/>
                        <a:t>ICOD: 2011-07-01 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endParaRPr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5208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80" name="Google Shape;80;p15"/>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t>OPAC CLASSIFIED </a:t>
            </a:r>
          </a:p>
          <a:p>
            <a:pPr marL="0" lvl="0" indent="0" algn="ctr" rtl="0">
              <a:spcBef>
                <a:spcPts val="0"/>
              </a:spcBef>
              <a:spcAft>
                <a:spcPts val="0"/>
              </a:spcAft>
              <a:buNone/>
            </a:pPr>
            <a:r>
              <a:rPr lang="en-US" b="1" dirty="0"/>
              <a:t>REL TO CJTF-23</a:t>
            </a:r>
            <a:endParaRPr b="1" dirty="0"/>
          </a:p>
        </p:txBody>
      </p:sp>
      <p:sp>
        <p:nvSpPr>
          <p:cNvPr id="81" name="Google Shape;81;p1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FF0000"/>
                </a:solidFill>
              </a:rPr>
              <a:t>OPAC CLASSIFIED</a:t>
            </a:r>
            <a:endParaRPr b="1" dirty="0">
              <a:solidFill>
                <a:srgbClr val="FF0000"/>
              </a:solidFill>
            </a:endParaRPr>
          </a:p>
        </p:txBody>
      </p:sp>
      <p:sp>
        <p:nvSpPr>
          <p:cNvPr id="6" name="Åttekant 5">
            <a:extLst>
              <a:ext uri="{FF2B5EF4-FFF2-40B4-BE49-F238E27FC236}">
                <a16:creationId xmlns:a16="http://schemas.microsoft.com/office/drawing/2014/main" xmlns="" id="{754E3BF2-132B-EE3D-14B2-77AEC620F676}"/>
              </a:ext>
            </a:extLst>
          </p:cNvPr>
          <p:cNvSpPr/>
          <p:nvPr/>
        </p:nvSpPr>
        <p:spPr>
          <a:xfrm>
            <a:off x="2896295" y="1995017"/>
            <a:ext cx="9150562" cy="8672982"/>
          </a:xfrm>
          <a:custGeom>
            <a:avLst/>
            <a:gdLst>
              <a:gd name="connsiteX0" fmla="*/ 0 w 914400"/>
              <a:gd name="connsiteY0" fmla="*/ 267819 h 914400"/>
              <a:gd name="connsiteX1" fmla="*/ 267819 w 914400"/>
              <a:gd name="connsiteY1" fmla="*/ 0 h 914400"/>
              <a:gd name="connsiteX2" fmla="*/ 646581 w 914400"/>
              <a:gd name="connsiteY2" fmla="*/ 0 h 914400"/>
              <a:gd name="connsiteX3" fmla="*/ 914400 w 914400"/>
              <a:gd name="connsiteY3" fmla="*/ 267819 h 914400"/>
              <a:gd name="connsiteX4" fmla="*/ 914400 w 914400"/>
              <a:gd name="connsiteY4" fmla="*/ 646581 h 914400"/>
              <a:gd name="connsiteX5" fmla="*/ 646581 w 914400"/>
              <a:gd name="connsiteY5" fmla="*/ 914400 h 914400"/>
              <a:gd name="connsiteX6" fmla="*/ 267819 w 914400"/>
              <a:gd name="connsiteY6" fmla="*/ 914400 h 914400"/>
              <a:gd name="connsiteX7" fmla="*/ 0 w 914400"/>
              <a:gd name="connsiteY7" fmla="*/ 646581 h 914400"/>
              <a:gd name="connsiteX8" fmla="*/ 0 w 914400"/>
              <a:gd name="connsiteY8" fmla="*/ 267819 h 914400"/>
              <a:gd name="connsiteX0" fmla="*/ 1633552 w 2547952"/>
              <a:gd name="connsiteY0" fmla="*/ 267819 h 4601028"/>
              <a:gd name="connsiteX1" fmla="*/ 1901371 w 2547952"/>
              <a:gd name="connsiteY1" fmla="*/ 0 h 4601028"/>
              <a:gd name="connsiteX2" fmla="*/ 2280133 w 2547952"/>
              <a:gd name="connsiteY2" fmla="*/ 0 h 4601028"/>
              <a:gd name="connsiteX3" fmla="*/ 2547952 w 2547952"/>
              <a:gd name="connsiteY3" fmla="*/ 267819 h 4601028"/>
              <a:gd name="connsiteX4" fmla="*/ 2547952 w 2547952"/>
              <a:gd name="connsiteY4" fmla="*/ 646581 h 4601028"/>
              <a:gd name="connsiteX5" fmla="*/ 2280133 w 2547952"/>
              <a:gd name="connsiteY5" fmla="*/ 914400 h 4601028"/>
              <a:gd name="connsiteX6" fmla="*/ 0 w 2547952"/>
              <a:gd name="connsiteY6" fmla="*/ 4601028 h 4601028"/>
              <a:gd name="connsiteX7" fmla="*/ 1633552 w 2547952"/>
              <a:gd name="connsiteY7" fmla="*/ 646581 h 4601028"/>
              <a:gd name="connsiteX8" fmla="*/ 1633552 w 2547952"/>
              <a:gd name="connsiteY8" fmla="*/ 267819 h 4601028"/>
              <a:gd name="connsiteX0" fmla="*/ 1633552 w 2672019"/>
              <a:gd name="connsiteY0" fmla="*/ 267819 h 5167086"/>
              <a:gd name="connsiteX1" fmla="*/ 1901371 w 2672019"/>
              <a:gd name="connsiteY1" fmla="*/ 0 h 5167086"/>
              <a:gd name="connsiteX2" fmla="*/ 2280133 w 2672019"/>
              <a:gd name="connsiteY2" fmla="*/ 0 h 5167086"/>
              <a:gd name="connsiteX3" fmla="*/ 2547952 w 2672019"/>
              <a:gd name="connsiteY3" fmla="*/ 267819 h 5167086"/>
              <a:gd name="connsiteX4" fmla="*/ 2547952 w 2672019"/>
              <a:gd name="connsiteY4" fmla="*/ 646581 h 5167086"/>
              <a:gd name="connsiteX5" fmla="*/ 2672019 w 2672019"/>
              <a:gd name="connsiteY5" fmla="*/ 5167086 h 5167086"/>
              <a:gd name="connsiteX6" fmla="*/ 0 w 2672019"/>
              <a:gd name="connsiteY6" fmla="*/ 4601028 h 5167086"/>
              <a:gd name="connsiteX7" fmla="*/ 1633552 w 2672019"/>
              <a:gd name="connsiteY7" fmla="*/ 646581 h 5167086"/>
              <a:gd name="connsiteX8" fmla="*/ 1633552 w 2672019"/>
              <a:gd name="connsiteY8" fmla="*/ 267819 h 5167086"/>
              <a:gd name="connsiteX0" fmla="*/ 1633552 w 5116981"/>
              <a:gd name="connsiteY0" fmla="*/ 3482038 h 8381305"/>
              <a:gd name="connsiteX1" fmla="*/ 1901371 w 5116981"/>
              <a:gd name="connsiteY1" fmla="*/ 3214219 h 8381305"/>
              <a:gd name="connsiteX2" fmla="*/ 2280133 w 5116981"/>
              <a:gd name="connsiteY2" fmla="*/ 3214219 h 8381305"/>
              <a:gd name="connsiteX3" fmla="*/ 2547952 w 5116981"/>
              <a:gd name="connsiteY3" fmla="*/ 3482038 h 8381305"/>
              <a:gd name="connsiteX4" fmla="*/ 5116981 w 5116981"/>
              <a:gd name="connsiteY4" fmla="*/ 0 h 8381305"/>
              <a:gd name="connsiteX5" fmla="*/ 2672019 w 5116981"/>
              <a:gd name="connsiteY5" fmla="*/ 8381305 h 8381305"/>
              <a:gd name="connsiteX6" fmla="*/ 0 w 5116981"/>
              <a:gd name="connsiteY6" fmla="*/ 7815247 h 8381305"/>
              <a:gd name="connsiteX7" fmla="*/ 1633552 w 5116981"/>
              <a:gd name="connsiteY7" fmla="*/ 3860800 h 8381305"/>
              <a:gd name="connsiteX8" fmla="*/ 1633552 w 5116981"/>
              <a:gd name="connsiteY8" fmla="*/ 3482038 h 8381305"/>
              <a:gd name="connsiteX0" fmla="*/ 1633552 w 5116981"/>
              <a:gd name="connsiteY0" fmla="*/ 3773715 h 8672982"/>
              <a:gd name="connsiteX1" fmla="*/ 1901371 w 5116981"/>
              <a:gd name="connsiteY1" fmla="*/ 3505896 h 8672982"/>
              <a:gd name="connsiteX2" fmla="*/ 2280133 w 5116981"/>
              <a:gd name="connsiteY2" fmla="*/ 3505896 h 8672982"/>
              <a:gd name="connsiteX3" fmla="*/ 994924 w 5116981"/>
              <a:gd name="connsiteY3" fmla="*/ 0 h 8672982"/>
              <a:gd name="connsiteX4" fmla="*/ 5116981 w 5116981"/>
              <a:gd name="connsiteY4" fmla="*/ 291677 h 8672982"/>
              <a:gd name="connsiteX5" fmla="*/ 2672019 w 5116981"/>
              <a:gd name="connsiteY5" fmla="*/ 8672982 h 8672982"/>
              <a:gd name="connsiteX6" fmla="*/ 0 w 5116981"/>
              <a:gd name="connsiteY6" fmla="*/ 8106924 h 8672982"/>
              <a:gd name="connsiteX7" fmla="*/ 1633552 w 5116981"/>
              <a:gd name="connsiteY7" fmla="*/ 4152477 h 8672982"/>
              <a:gd name="connsiteX8" fmla="*/ 1633552 w 5116981"/>
              <a:gd name="connsiteY8" fmla="*/ 3773715 h 8672982"/>
              <a:gd name="connsiteX0" fmla="*/ 5667133 w 9150562"/>
              <a:gd name="connsiteY0" fmla="*/ 3773715 h 8672982"/>
              <a:gd name="connsiteX1" fmla="*/ 5934952 w 9150562"/>
              <a:gd name="connsiteY1" fmla="*/ 3505896 h 8672982"/>
              <a:gd name="connsiteX2" fmla="*/ 0 w 9150562"/>
              <a:gd name="connsiteY2" fmla="*/ 2838239 h 8672982"/>
              <a:gd name="connsiteX3" fmla="*/ 5028505 w 9150562"/>
              <a:gd name="connsiteY3" fmla="*/ 0 h 8672982"/>
              <a:gd name="connsiteX4" fmla="*/ 9150562 w 9150562"/>
              <a:gd name="connsiteY4" fmla="*/ 291677 h 8672982"/>
              <a:gd name="connsiteX5" fmla="*/ 6705600 w 9150562"/>
              <a:gd name="connsiteY5" fmla="*/ 8672982 h 8672982"/>
              <a:gd name="connsiteX6" fmla="*/ 4033581 w 9150562"/>
              <a:gd name="connsiteY6" fmla="*/ 8106924 h 8672982"/>
              <a:gd name="connsiteX7" fmla="*/ 5667133 w 9150562"/>
              <a:gd name="connsiteY7" fmla="*/ 4152477 h 8672982"/>
              <a:gd name="connsiteX8" fmla="*/ 5667133 w 9150562"/>
              <a:gd name="connsiteY8" fmla="*/ 3773715 h 8672982"/>
              <a:gd name="connsiteX0" fmla="*/ 5667133 w 9150562"/>
              <a:gd name="connsiteY0" fmla="*/ 3773715 h 8672982"/>
              <a:gd name="connsiteX1" fmla="*/ 927523 w 9150562"/>
              <a:gd name="connsiteY1" fmla="*/ 3259153 h 8672982"/>
              <a:gd name="connsiteX2" fmla="*/ 0 w 9150562"/>
              <a:gd name="connsiteY2" fmla="*/ 2838239 h 8672982"/>
              <a:gd name="connsiteX3" fmla="*/ 5028505 w 9150562"/>
              <a:gd name="connsiteY3" fmla="*/ 0 h 8672982"/>
              <a:gd name="connsiteX4" fmla="*/ 9150562 w 9150562"/>
              <a:gd name="connsiteY4" fmla="*/ 291677 h 8672982"/>
              <a:gd name="connsiteX5" fmla="*/ 6705600 w 9150562"/>
              <a:gd name="connsiteY5" fmla="*/ 8672982 h 8672982"/>
              <a:gd name="connsiteX6" fmla="*/ 4033581 w 9150562"/>
              <a:gd name="connsiteY6" fmla="*/ 8106924 h 8672982"/>
              <a:gd name="connsiteX7" fmla="*/ 5667133 w 9150562"/>
              <a:gd name="connsiteY7" fmla="*/ 4152477 h 8672982"/>
              <a:gd name="connsiteX8" fmla="*/ 5667133 w 9150562"/>
              <a:gd name="connsiteY8" fmla="*/ 3773715 h 8672982"/>
              <a:gd name="connsiteX0" fmla="*/ 1980504 w 9150562"/>
              <a:gd name="connsiteY0" fmla="*/ 2757715 h 8672982"/>
              <a:gd name="connsiteX1" fmla="*/ 927523 w 9150562"/>
              <a:gd name="connsiteY1" fmla="*/ 3259153 h 8672982"/>
              <a:gd name="connsiteX2" fmla="*/ 0 w 9150562"/>
              <a:gd name="connsiteY2" fmla="*/ 2838239 h 8672982"/>
              <a:gd name="connsiteX3" fmla="*/ 5028505 w 9150562"/>
              <a:gd name="connsiteY3" fmla="*/ 0 h 8672982"/>
              <a:gd name="connsiteX4" fmla="*/ 9150562 w 9150562"/>
              <a:gd name="connsiteY4" fmla="*/ 291677 h 8672982"/>
              <a:gd name="connsiteX5" fmla="*/ 6705600 w 9150562"/>
              <a:gd name="connsiteY5" fmla="*/ 8672982 h 8672982"/>
              <a:gd name="connsiteX6" fmla="*/ 4033581 w 9150562"/>
              <a:gd name="connsiteY6" fmla="*/ 8106924 h 8672982"/>
              <a:gd name="connsiteX7" fmla="*/ 5667133 w 9150562"/>
              <a:gd name="connsiteY7" fmla="*/ 4152477 h 8672982"/>
              <a:gd name="connsiteX8" fmla="*/ 1980504 w 9150562"/>
              <a:gd name="connsiteY8" fmla="*/ 2757715 h 8672982"/>
              <a:gd name="connsiteX0" fmla="*/ 1980504 w 9150562"/>
              <a:gd name="connsiteY0" fmla="*/ 2757715 h 8672982"/>
              <a:gd name="connsiteX1" fmla="*/ 927523 w 9150562"/>
              <a:gd name="connsiteY1" fmla="*/ 3259153 h 8672982"/>
              <a:gd name="connsiteX2" fmla="*/ 0 w 9150562"/>
              <a:gd name="connsiteY2" fmla="*/ 2838239 h 8672982"/>
              <a:gd name="connsiteX3" fmla="*/ 5028505 w 9150562"/>
              <a:gd name="connsiteY3" fmla="*/ 0 h 8672982"/>
              <a:gd name="connsiteX4" fmla="*/ 9150562 w 9150562"/>
              <a:gd name="connsiteY4" fmla="*/ 291677 h 8672982"/>
              <a:gd name="connsiteX5" fmla="*/ 6705600 w 9150562"/>
              <a:gd name="connsiteY5" fmla="*/ 8672982 h 8672982"/>
              <a:gd name="connsiteX6" fmla="*/ 4033581 w 9150562"/>
              <a:gd name="connsiteY6" fmla="*/ 8106924 h 8672982"/>
              <a:gd name="connsiteX7" fmla="*/ 3112619 w 9150562"/>
              <a:gd name="connsiteY7" fmla="*/ 2976820 h 8672982"/>
              <a:gd name="connsiteX8" fmla="*/ 1980504 w 9150562"/>
              <a:gd name="connsiteY8" fmla="*/ 2757715 h 8672982"/>
              <a:gd name="connsiteX0" fmla="*/ 1777304 w 9150562"/>
              <a:gd name="connsiteY0" fmla="*/ 2873829 h 8672982"/>
              <a:gd name="connsiteX1" fmla="*/ 927523 w 9150562"/>
              <a:gd name="connsiteY1" fmla="*/ 3259153 h 8672982"/>
              <a:gd name="connsiteX2" fmla="*/ 0 w 9150562"/>
              <a:gd name="connsiteY2" fmla="*/ 2838239 h 8672982"/>
              <a:gd name="connsiteX3" fmla="*/ 5028505 w 9150562"/>
              <a:gd name="connsiteY3" fmla="*/ 0 h 8672982"/>
              <a:gd name="connsiteX4" fmla="*/ 9150562 w 9150562"/>
              <a:gd name="connsiteY4" fmla="*/ 291677 h 8672982"/>
              <a:gd name="connsiteX5" fmla="*/ 6705600 w 9150562"/>
              <a:gd name="connsiteY5" fmla="*/ 8672982 h 8672982"/>
              <a:gd name="connsiteX6" fmla="*/ 4033581 w 9150562"/>
              <a:gd name="connsiteY6" fmla="*/ 8106924 h 8672982"/>
              <a:gd name="connsiteX7" fmla="*/ 3112619 w 9150562"/>
              <a:gd name="connsiteY7" fmla="*/ 2976820 h 8672982"/>
              <a:gd name="connsiteX8" fmla="*/ 1777304 w 9150562"/>
              <a:gd name="connsiteY8" fmla="*/ 2873829 h 8672982"/>
              <a:gd name="connsiteX0" fmla="*/ 1777304 w 9150562"/>
              <a:gd name="connsiteY0" fmla="*/ 2873829 h 8672982"/>
              <a:gd name="connsiteX1" fmla="*/ 927523 w 9150562"/>
              <a:gd name="connsiteY1" fmla="*/ 3259153 h 8672982"/>
              <a:gd name="connsiteX2" fmla="*/ 0 w 9150562"/>
              <a:gd name="connsiteY2" fmla="*/ 2838239 h 8672982"/>
              <a:gd name="connsiteX3" fmla="*/ 5028505 w 9150562"/>
              <a:gd name="connsiteY3" fmla="*/ 0 h 8672982"/>
              <a:gd name="connsiteX4" fmla="*/ 9150562 w 9150562"/>
              <a:gd name="connsiteY4" fmla="*/ 291677 h 8672982"/>
              <a:gd name="connsiteX5" fmla="*/ 6705600 w 9150562"/>
              <a:gd name="connsiteY5" fmla="*/ 8672982 h 8672982"/>
              <a:gd name="connsiteX6" fmla="*/ 4033581 w 9150562"/>
              <a:gd name="connsiteY6" fmla="*/ 8106924 h 8672982"/>
              <a:gd name="connsiteX7" fmla="*/ 2822334 w 9150562"/>
              <a:gd name="connsiteY7" fmla="*/ 3165506 h 8672982"/>
              <a:gd name="connsiteX8" fmla="*/ 1777304 w 9150562"/>
              <a:gd name="connsiteY8" fmla="*/ 2873829 h 8672982"/>
              <a:gd name="connsiteX0" fmla="*/ 1777304 w 9150562"/>
              <a:gd name="connsiteY0" fmla="*/ 2873829 h 8672982"/>
              <a:gd name="connsiteX1" fmla="*/ 927523 w 9150562"/>
              <a:gd name="connsiteY1" fmla="*/ 3259153 h 8672982"/>
              <a:gd name="connsiteX2" fmla="*/ 0 w 9150562"/>
              <a:gd name="connsiteY2" fmla="*/ 2838239 h 8672982"/>
              <a:gd name="connsiteX3" fmla="*/ 5028505 w 9150562"/>
              <a:gd name="connsiteY3" fmla="*/ 0 h 8672982"/>
              <a:gd name="connsiteX4" fmla="*/ 9150562 w 9150562"/>
              <a:gd name="connsiteY4" fmla="*/ 291677 h 8672982"/>
              <a:gd name="connsiteX5" fmla="*/ 6705600 w 9150562"/>
              <a:gd name="connsiteY5" fmla="*/ 8672982 h 8672982"/>
              <a:gd name="connsiteX6" fmla="*/ 4033581 w 9150562"/>
              <a:gd name="connsiteY6" fmla="*/ 8106924 h 8672982"/>
              <a:gd name="connsiteX7" fmla="*/ 3040048 w 9150562"/>
              <a:gd name="connsiteY7" fmla="*/ 4202583 h 8672982"/>
              <a:gd name="connsiteX8" fmla="*/ 2822334 w 9150562"/>
              <a:gd name="connsiteY8" fmla="*/ 3165506 h 8672982"/>
              <a:gd name="connsiteX9" fmla="*/ 1777304 w 9150562"/>
              <a:gd name="connsiteY9" fmla="*/ 2873829 h 8672982"/>
              <a:gd name="connsiteX0" fmla="*/ 1777304 w 9150562"/>
              <a:gd name="connsiteY0" fmla="*/ 2873829 h 8672982"/>
              <a:gd name="connsiteX1" fmla="*/ 927523 w 9150562"/>
              <a:gd name="connsiteY1" fmla="*/ 3259153 h 8672982"/>
              <a:gd name="connsiteX2" fmla="*/ 0 w 9150562"/>
              <a:gd name="connsiteY2" fmla="*/ 2838239 h 8672982"/>
              <a:gd name="connsiteX3" fmla="*/ 5028505 w 9150562"/>
              <a:gd name="connsiteY3" fmla="*/ 0 h 8672982"/>
              <a:gd name="connsiteX4" fmla="*/ 9150562 w 9150562"/>
              <a:gd name="connsiteY4" fmla="*/ 291677 h 8672982"/>
              <a:gd name="connsiteX5" fmla="*/ 6705600 w 9150562"/>
              <a:gd name="connsiteY5" fmla="*/ 8672982 h 8672982"/>
              <a:gd name="connsiteX6" fmla="*/ 4033581 w 9150562"/>
              <a:gd name="connsiteY6" fmla="*/ 8106924 h 8672982"/>
              <a:gd name="connsiteX7" fmla="*/ 2169191 w 9150562"/>
              <a:gd name="connsiteY7" fmla="*/ 6684526 h 8672982"/>
              <a:gd name="connsiteX8" fmla="*/ 2822334 w 9150562"/>
              <a:gd name="connsiteY8" fmla="*/ 3165506 h 8672982"/>
              <a:gd name="connsiteX9" fmla="*/ 1777304 w 9150562"/>
              <a:gd name="connsiteY9" fmla="*/ 2873829 h 8672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150562" h="8672982">
                <a:moveTo>
                  <a:pt x="1777304" y="2873829"/>
                </a:moveTo>
                <a:lnTo>
                  <a:pt x="927523" y="3259153"/>
                </a:lnTo>
                <a:lnTo>
                  <a:pt x="0" y="2838239"/>
                </a:lnTo>
                <a:lnTo>
                  <a:pt x="5028505" y="0"/>
                </a:lnTo>
                <a:lnTo>
                  <a:pt x="9150562" y="291677"/>
                </a:lnTo>
                <a:lnTo>
                  <a:pt x="6705600" y="8672982"/>
                </a:lnTo>
                <a:lnTo>
                  <a:pt x="4033581" y="8106924"/>
                </a:lnTo>
                <a:lnTo>
                  <a:pt x="2169191" y="6684526"/>
                </a:lnTo>
                <a:lnTo>
                  <a:pt x="2822334" y="3165506"/>
                </a:lnTo>
                <a:lnTo>
                  <a:pt x="1777304" y="2873829"/>
                </a:lnTo>
                <a:close/>
              </a:path>
            </a:pathLst>
          </a:custGeom>
          <a:noFill/>
          <a:ln w="28575">
            <a:solidFill>
              <a:srgbClr val="FBFB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pic>
        <p:nvPicPr>
          <p:cNvPr id="7" name="Bilde 6">
            <a:extLst>
              <a:ext uri="{FF2B5EF4-FFF2-40B4-BE49-F238E27FC236}">
                <a16:creationId xmlns:a16="http://schemas.microsoft.com/office/drawing/2014/main" xmlns="" id="{4B5CC867-02D7-1ACF-2226-51A03A586F8B}"/>
              </a:ext>
            </a:extLst>
          </p:cNvPr>
          <p:cNvPicPr>
            <a:picLocks noChangeAspect="1"/>
          </p:cNvPicPr>
          <p:nvPr/>
        </p:nvPicPr>
        <p:blipFill>
          <a:blip r:embed="rId5"/>
          <a:srcRect l="1194" t="1819" r="20384" b="677"/>
          <a:stretch/>
        </p:blipFill>
        <p:spPr>
          <a:xfrm>
            <a:off x="9144000" y="23814"/>
            <a:ext cx="2208628" cy="2095272"/>
          </a:xfrm>
          <a:prstGeom prst="rect">
            <a:avLst/>
          </a:prstGeom>
        </p:spPr>
      </p:pic>
      <p:sp>
        <p:nvSpPr>
          <p:cNvPr id="8" name="Rektangel 7">
            <a:extLst>
              <a:ext uri="{FF2B5EF4-FFF2-40B4-BE49-F238E27FC236}">
                <a16:creationId xmlns:a16="http://schemas.microsoft.com/office/drawing/2014/main" xmlns="" id="{B0B2CB5C-345F-29CE-24D5-52E17BEADC8A}"/>
              </a:ext>
            </a:extLst>
          </p:cNvPr>
          <p:cNvSpPr/>
          <p:nvPr/>
        </p:nvSpPr>
        <p:spPr>
          <a:xfrm>
            <a:off x="10742840" y="1035298"/>
            <a:ext cx="61742" cy="72302"/>
          </a:xfrm>
          <a:prstGeom prst="rect">
            <a:avLst/>
          </a:prstGeom>
          <a:noFill/>
          <a:ln w="63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grpSp>
        <p:nvGrpSpPr>
          <p:cNvPr id="9" name="Google Shape;157;p20">
            <a:extLst>
              <a:ext uri="{FF2B5EF4-FFF2-40B4-BE49-F238E27FC236}">
                <a16:creationId xmlns:a16="http://schemas.microsoft.com/office/drawing/2014/main" xmlns="" id="{7F6FC5D8-3C36-9336-3F6A-1065350EB1D7}"/>
              </a:ext>
            </a:extLst>
          </p:cNvPr>
          <p:cNvGrpSpPr/>
          <p:nvPr/>
        </p:nvGrpSpPr>
        <p:grpSpPr>
          <a:xfrm>
            <a:off x="13375243" y="2377790"/>
            <a:ext cx="1144282" cy="1259610"/>
            <a:chOff x="3621643" y="4435190"/>
            <a:chExt cx="1144282" cy="1259610"/>
          </a:xfrm>
        </p:grpSpPr>
        <p:cxnSp>
          <p:nvCxnSpPr>
            <p:cNvPr id="10" name="Google Shape;158;p20">
              <a:extLst>
                <a:ext uri="{FF2B5EF4-FFF2-40B4-BE49-F238E27FC236}">
                  <a16:creationId xmlns:a16="http://schemas.microsoft.com/office/drawing/2014/main" xmlns="" id="{070D6077-64AD-1988-6025-7FE283CF0DA4}"/>
                </a:ext>
              </a:extLst>
            </p:cNvPr>
            <p:cNvCxnSpPr>
              <a:cxnSpLocks/>
            </p:cNvCxnSpPr>
            <p:nvPr/>
          </p:nvCxnSpPr>
          <p:spPr>
            <a:xfrm flipH="1" flipV="1">
              <a:off x="3621643" y="4435190"/>
              <a:ext cx="642082" cy="1103174"/>
            </a:xfrm>
            <a:prstGeom prst="straightConnector1">
              <a:avLst/>
            </a:prstGeom>
            <a:noFill/>
            <a:ln w="38100" cap="flat" cmpd="sng">
              <a:solidFill>
                <a:srgbClr val="000000"/>
              </a:solidFill>
              <a:prstDash val="solid"/>
              <a:round/>
              <a:headEnd type="none" w="med" len="med"/>
              <a:tailEnd type="triangle" w="med" len="med"/>
            </a:ln>
          </p:spPr>
        </p:cxnSp>
        <p:sp>
          <p:nvSpPr>
            <p:cNvPr id="11" name="Google Shape;159;p20">
              <a:extLst>
                <a:ext uri="{FF2B5EF4-FFF2-40B4-BE49-F238E27FC236}">
                  <a16:creationId xmlns:a16="http://schemas.microsoft.com/office/drawing/2014/main" xmlns="" id="{E1ADE2F6-8F02-A4B0-730D-D8ED6B41F9FB}"/>
                </a:ext>
              </a:extLst>
            </p:cNvPr>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pic>
        <p:nvPicPr>
          <p:cNvPr id="12" name="Picture 1" descr="D:\GIT PROJECTS\OPAT-background\Virtual Intelligence Service only logo.PNG">
            <a:extLst>
              <a:ext uri="{FF2B5EF4-FFF2-40B4-BE49-F238E27FC236}">
                <a16:creationId xmlns:a16="http://schemas.microsoft.com/office/drawing/2014/main" xmlns="" id="{17BA1CEF-65B0-732D-7178-14D168916FD1}"/>
              </a:ext>
            </a:extLst>
          </p:cNvPr>
          <p:cNvPicPr>
            <a:picLocks noChangeAspect="1" noChangeArrowheads="1"/>
          </p:cNvPicPr>
          <p:nvPr/>
        </p:nvPicPr>
        <p:blipFill>
          <a:blip r:embed="rId6"/>
          <a:srcRect/>
          <a:stretch>
            <a:fillRect/>
          </a:stretch>
        </p:blipFill>
        <p:spPr bwMode="auto">
          <a:xfrm>
            <a:off x="0" y="0"/>
            <a:ext cx="2225675" cy="1958975"/>
          </a:xfrm>
          <a:prstGeom prst="rect">
            <a:avLst/>
          </a:prstGeom>
          <a:noFill/>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pic>
        <p:nvPicPr>
          <p:cNvPr id="2" name="Bilde 1">
            <a:extLst>
              <a:ext uri="{FF2B5EF4-FFF2-40B4-BE49-F238E27FC236}">
                <a16:creationId xmlns:a16="http://schemas.microsoft.com/office/drawing/2014/main" xmlns="" id="{B6552F06-68E0-C85C-0728-966EAF073731}"/>
              </a:ext>
            </a:extLst>
          </p:cNvPr>
          <p:cNvPicPr>
            <a:picLocks noChangeAspect="1"/>
          </p:cNvPicPr>
          <p:nvPr/>
        </p:nvPicPr>
        <p:blipFill>
          <a:blip r:embed="rId3">
            <a:extLst>
              <a:ext uri="{BEBA8EAE-BF5A-486C-A8C5-ECC9F3942E4B}">
                <a14:imgProps xmlns:a14="http://schemas.microsoft.com/office/drawing/2010/main" xmlns="">
                  <a14:imgLayer r:embed="rId4">
                    <a14:imgEffect>
                      <a14:colorTemperature colorTemp="4596"/>
                    </a14:imgEffect>
                    <a14:imgEffect>
                      <a14:saturation sat="0"/>
                    </a14:imgEffect>
                  </a14:imgLayer>
                </a14:imgProps>
              </a:ext>
            </a:extLst>
          </a:blip>
          <a:srcRect t="519" r="2833"/>
          <a:stretch/>
        </p:blipFill>
        <p:spPr>
          <a:xfrm>
            <a:off x="0" y="1916906"/>
            <a:ext cx="15119350" cy="8774907"/>
          </a:xfrm>
          <a:prstGeom prst="rect">
            <a:avLst/>
          </a:prstGeom>
        </p:spPr>
      </p:pic>
      <p:graphicFrame>
        <p:nvGraphicFramePr>
          <p:cNvPr id="87" name="Google Shape;87;p16"/>
          <p:cNvGraphicFramePr/>
          <p:nvPr>
            <p:extLst>
              <p:ext uri="{D42A27DB-BD31-4B8C-83A1-F6EECF244321}">
                <p14:modId xmlns:p14="http://schemas.microsoft.com/office/powerpoint/2010/main" xmlns="" val="3255490427"/>
              </p:ext>
            </p:extLst>
          </p:nvPr>
        </p:nvGraphicFramePr>
        <p:xfrm>
          <a:off x="0" y="0"/>
          <a:ext cx="15120000" cy="10755900"/>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28550">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OLENYA AIRBASE, SRN</a:t>
                      </a:r>
                      <a:endParaRPr sz="2000" b="1" dirty="0"/>
                    </a:p>
                    <a:p>
                      <a:pPr marL="0" lvl="0" indent="0" algn="l" rtl="0">
                        <a:spcBef>
                          <a:spcPts val="0"/>
                        </a:spcBef>
                        <a:spcAft>
                          <a:spcPts val="0"/>
                        </a:spcAft>
                        <a:buNone/>
                      </a:pPr>
                      <a:r>
                        <a:rPr lang="fr" sz="2000" b="1" dirty="0"/>
                        <a:t>COLLOCATED FACILITY GRAPHIC 1/1</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 CLASSIFIED </a:t>
                      </a:r>
                    </a:p>
                    <a:p>
                      <a:pPr marL="0" lvl="0" indent="0" algn="ctr" rtl="0">
                        <a:spcBef>
                          <a:spcPts val="0"/>
                        </a:spcBef>
                        <a:spcAft>
                          <a:spcPts val="0"/>
                        </a:spcAft>
                        <a:buNone/>
                      </a:pPr>
                      <a:r>
                        <a:rPr lang="en-US" sz="1900" b="1" dirty="0"/>
                        <a:t>REL TO CJTF-23</a:t>
                      </a:r>
                      <a:endParaRPr sz="19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14600">
                <a:tc vMerge="1">
                  <a:txBody>
                    <a:bodyPr/>
                    <a:lstStyle/>
                    <a:p>
                      <a:endParaRPr lang="nb-NO"/>
                    </a:p>
                  </a:txBody>
                  <a:tcPr/>
                </a:tc>
                <a:tc>
                  <a:txBody>
                    <a:bodyPr/>
                    <a:lstStyle/>
                    <a:p>
                      <a:pPr marL="0" lvl="0" indent="0" algn="l" rtl="0">
                        <a:spcBef>
                          <a:spcPts val="0"/>
                        </a:spcBef>
                        <a:spcAft>
                          <a:spcPts val="0"/>
                        </a:spcAft>
                        <a:buNone/>
                      </a:pPr>
                      <a:r>
                        <a:rPr lang="nb-NO" sz="1500" b="1" dirty="0"/>
                        <a:t>BE:SRNTGT004  CATCODE: 3</a:t>
                      </a:r>
                    </a:p>
                    <a:p>
                      <a:pPr marL="0" lvl="0" indent="0" algn="l" rtl="0">
                        <a:spcBef>
                          <a:spcPts val="0"/>
                        </a:spcBef>
                        <a:spcAft>
                          <a:spcPts val="0"/>
                        </a:spcAft>
                        <a:buNone/>
                      </a:pPr>
                      <a:r>
                        <a:rPr lang="nb-NO" sz="1500" b="1" dirty="0"/>
                        <a:t>MIDB GEO: N 68 09.089 E 033 27.834</a:t>
                      </a:r>
                    </a:p>
                    <a:p>
                      <a:pPr marL="0" lvl="0" indent="0" algn="l" rtl="0">
                        <a:spcBef>
                          <a:spcPts val="0"/>
                        </a:spcBef>
                        <a:spcAft>
                          <a:spcPts val="0"/>
                        </a:spcAft>
                        <a:buNone/>
                      </a:pPr>
                      <a:r>
                        <a:rPr lang="nb-NO" sz="1500" b="1" dirty="0"/>
                        <a:t>ICOD: 2011-07-01 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endParaRPr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848850">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91" name="Google Shape;91;p16"/>
          <p:cNvGrpSpPr/>
          <p:nvPr/>
        </p:nvGrpSpPr>
        <p:grpSpPr>
          <a:xfrm>
            <a:off x="582424" y="3400950"/>
            <a:ext cx="3734176" cy="2079275"/>
            <a:chOff x="4224910" y="4645927"/>
            <a:chExt cx="10002361" cy="2272293"/>
          </a:xfrm>
        </p:grpSpPr>
        <p:sp>
          <p:nvSpPr>
            <p:cNvPr id="92" name="Google Shape;92;p16"/>
            <p:cNvSpPr txBox="1"/>
            <p:nvPr/>
          </p:nvSpPr>
          <p:spPr>
            <a:xfrm>
              <a:off x="4224910" y="4645927"/>
              <a:ext cx="10002361"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nb-NO" b="1" dirty="0">
                  <a:solidFill>
                    <a:schemeClr val="dk1"/>
                  </a:solidFill>
                </a:rPr>
                <a:t>OLENOGORSK WEST MISSILE FACTORY</a:t>
              </a:r>
              <a:endParaRPr b="1" dirty="0">
                <a:solidFill>
                  <a:schemeClr val="dk1"/>
                </a:solidFill>
              </a:endParaRPr>
            </a:p>
            <a:p>
              <a:pPr marL="0" lvl="0" indent="0" algn="l" rtl="0">
                <a:spcBef>
                  <a:spcPts val="0"/>
                </a:spcBef>
                <a:spcAft>
                  <a:spcPts val="0"/>
                </a:spcAft>
                <a:buNone/>
              </a:pPr>
              <a:r>
                <a:rPr lang="fr" b="1" dirty="0">
                  <a:solidFill>
                    <a:schemeClr val="dk1"/>
                  </a:solidFill>
                </a:rPr>
                <a:t>SRNTGT102</a:t>
              </a:r>
              <a:endParaRPr b="1" dirty="0">
                <a:solidFill>
                  <a:schemeClr val="dk1"/>
                </a:solidFill>
              </a:endParaRPr>
            </a:p>
          </p:txBody>
        </p:sp>
        <p:cxnSp>
          <p:nvCxnSpPr>
            <p:cNvPr id="93" name="Google Shape;93;p16"/>
            <p:cNvCxnSpPr>
              <a:cxnSpLocks/>
              <a:stCxn id="92" idx="2"/>
              <a:endCxn id="94" idx="7"/>
            </p:cNvCxnSpPr>
            <p:nvPr/>
          </p:nvCxnSpPr>
          <p:spPr>
            <a:xfrm flipH="1">
              <a:off x="7758856" y="5148127"/>
              <a:ext cx="1467235" cy="1770093"/>
            </a:xfrm>
            <a:prstGeom prst="straightConnector1">
              <a:avLst/>
            </a:prstGeom>
            <a:noFill/>
            <a:ln w="19050" cap="flat" cmpd="sng">
              <a:solidFill>
                <a:srgbClr val="000000"/>
              </a:solidFill>
              <a:prstDash val="solid"/>
              <a:round/>
              <a:headEnd type="none" w="med" len="med"/>
              <a:tailEnd type="none" w="med" len="med"/>
            </a:ln>
          </p:spPr>
        </p:cxnSp>
      </p:grpSp>
      <p:sp>
        <p:nvSpPr>
          <p:cNvPr id="94" name="Google Shape;94;p16"/>
          <p:cNvSpPr/>
          <p:nvPr/>
        </p:nvSpPr>
        <p:spPr>
          <a:xfrm>
            <a:off x="203175" y="4846725"/>
            <a:ext cx="5879175" cy="3073050"/>
          </a:xfrm>
          <a:custGeom>
            <a:avLst/>
            <a:gdLst>
              <a:gd name="connsiteX0" fmla="*/ 1386 w 189346"/>
              <a:gd name="connsiteY0" fmla="*/ 61336 h 154854"/>
              <a:gd name="connsiteX1" fmla="*/ 65117 w 189346"/>
              <a:gd name="connsiteY1" fmla="*/ 7996 h 154854"/>
              <a:gd name="connsiteX2" fmla="*/ 189346 w 189346"/>
              <a:gd name="connsiteY2" fmla="*/ 0 h 154854"/>
              <a:gd name="connsiteX3" fmla="*/ 181495 w 189346"/>
              <a:gd name="connsiteY3" fmla="*/ 153469 h 154854"/>
              <a:gd name="connsiteX4" fmla="*/ 63731 w 189346"/>
              <a:gd name="connsiteY4" fmla="*/ 154854 h 154854"/>
              <a:gd name="connsiteX5" fmla="*/ 0 w 189346"/>
              <a:gd name="connsiteY5" fmla="*/ 90431 h 154854"/>
              <a:gd name="connsiteX6" fmla="*/ 2079 w 189346"/>
              <a:gd name="connsiteY6" fmla="*/ 61336 h 154854"/>
              <a:gd name="connsiteX0" fmla="*/ 1386 w 225038"/>
              <a:gd name="connsiteY0" fmla="*/ 61336 h 154854"/>
              <a:gd name="connsiteX1" fmla="*/ 65117 w 225038"/>
              <a:gd name="connsiteY1" fmla="*/ 7996 h 154854"/>
              <a:gd name="connsiteX2" fmla="*/ 189346 w 225038"/>
              <a:gd name="connsiteY2" fmla="*/ 0 h 154854"/>
              <a:gd name="connsiteX3" fmla="*/ 225038 w 225038"/>
              <a:gd name="connsiteY3" fmla="*/ 18776 h 154854"/>
              <a:gd name="connsiteX4" fmla="*/ 63731 w 225038"/>
              <a:gd name="connsiteY4" fmla="*/ 154854 h 154854"/>
              <a:gd name="connsiteX5" fmla="*/ 0 w 225038"/>
              <a:gd name="connsiteY5" fmla="*/ 90431 h 154854"/>
              <a:gd name="connsiteX6" fmla="*/ 2079 w 225038"/>
              <a:gd name="connsiteY6" fmla="*/ 61336 h 154854"/>
              <a:gd name="connsiteX0" fmla="*/ 1386 w 225038"/>
              <a:gd name="connsiteY0" fmla="*/ 59594 h 153112"/>
              <a:gd name="connsiteX1" fmla="*/ 65117 w 225038"/>
              <a:gd name="connsiteY1" fmla="*/ 6254 h 153112"/>
              <a:gd name="connsiteX2" fmla="*/ 168445 w 225038"/>
              <a:gd name="connsiteY2" fmla="*/ 0 h 153112"/>
              <a:gd name="connsiteX3" fmla="*/ 225038 w 225038"/>
              <a:gd name="connsiteY3" fmla="*/ 17034 h 153112"/>
              <a:gd name="connsiteX4" fmla="*/ 63731 w 225038"/>
              <a:gd name="connsiteY4" fmla="*/ 153112 h 153112"/>
              <a:gd name="connsiteX5" fmla="*/ 0 w 225038"/>
              <a:gd name="connsiteY5" fmla="*/ 88689 h 153112"/>
              <a:gd name="connsiteX6" fmla="*/ 2079 w 225038"/>
              <a:gd name="connsiteY6" fmla="*/ 59594 h 153112"/>
              <a:gd name="connsiteX0" fmla="*/ 1386 w 225038"/>
              <a:gd name="connsiteY0" fmla="*/ 59594 h 153112"/>
              <a:gd name="connsiteX1" fmla="*/ 99371 w 225038"/>
              <a:gd name="connsiteY1" fmla="*/ 30638 h 153112"/>
              <a:gd name="connsiteX2" fmla="*/ 168445 w 225038"/>
              <a:gd name="connsiteY2" fmla="*/ 0 h 153112"/>
              <a:gd name="connsiteX3" fmla="*/ 225038 w 225038"/>
              <a:gd name="connsiteY3" fmla="*/ 17034 h 153112"/>
              <a:gd name="connsiteX4" fmla="*/ 63731 w 225038"/>
              <a:gd name="connsiteY4" fmla="*/ 153112 h 153112"/>
              <a:gd name="connsiteX5" fmla="*/ 0 w 225038"/>
              <a:gd name="connsiteY5" fmla="*/ 88689 h 153112"/>
              <a:gd name="connsiteX6" fmla="*/ 2079 w 225038"/>
              <a:gd name="connsiteY6" fmla="*/ 59594 h 153112"/>
              <a:gd name="connsiteX0" fmla="*/ 1386 w 225038"/>
              <a:gd name="connsiteY0" fmla="*/ 59594 h 153112"/>
              <a:gd name="connsiteX1" fmla="*/ 99371 w 225038"/>
              <a:gd name="connsiteY1" fmla="*/ 30638 h 153112"/>
              <a:gd name="connsiteX2" fmla="*/ 168445 w 225038"/>
              <a:gd name="connsiteY2" fmla="*/ 0 h 153112"/>
              <a:gd name="connsiteX3" fmla="*/ 225038 w 225038"/>
              <a:gd name="connsiteY3" fmla="*/ 17034 h 153112"/>
              <a:gd name="connsiteX4" fmla="*/ 63731 w 225038"/>
              <a:gd name="connsiteY4" fmla="*/ 153112 h 153112"/>
              <a:gd name="connsiteX5" fmla="*/ 0 w 225038"/>
              <a:gd name="connsiteY5" fmla="*/ 88689 h 153112"/>
              <a:gd name="connsiteX6" fmla="*/ 47944 w 225038"/>
              <a:gd name="connsiteY6" fmla="*/ 35791 h 153112"/>
              <a:gd name="connsiteX0" fmla="*/ 1386 w 225038"/>
              <a:gd name="connsiteY0" fmla="*/ 59594 h 153112"/>
              <a:gd name="connsiteX1" fmla="*/ 99371 w 225038"/>
              <a:gd name="connsiteY1" fmla="*/ 30638 h 153112"/>
              <a:gd name="connsiteX2" fmla="*/ 168445 w 225038"/>
              <a:gd name="connsiteY2" fmla="*/ 0 h 153112"/>
              <a:gd name="connsiteX3" fmla="*/ 225038 w 225038"/>
              <a:gd name="connsiteY3" fmla="*/ 17034 h 153112"/>
              <a:gd name="connsiteX4" fmla="*/ 63731 w 225038"/>
              <a:gd name="connsiteY4" fmla="*/ 153112 h 153112"/>
              <a:gd name="connsiteX5" fmla="*/ 0 w 225038"/>
              <a:gd name="connsiteY5" fmla="*/ 88689 h 153112"/>
              <a:gd name="connsiteX6" fmla="*/ 6143 w 225038"/>
              <a:gd name="connsiteY6" fmla="*/ 66561 h 153112"/>
              <a:gd name="connsiteX0" fmla="*/ 52476 w 225038"/>
              <a:gd name="connsiteY0" fmla="*/ 21276 h 153112"/>
              <a:gd name="connsiteX1" fmla="*/ 99371 w 225038"/>
              <a:gd name="connsiteY1" fmla="*/ 30638 h 153112"/>
              <a:gd name="connsiteX2" fmla="*/ 168445 w 225038"/>
              <a:gd name="connsiteY2" fmla="*/ 0 h 153112"/>
              <a:gd name="connsiteX3" fmla="*/ 225038 w 225038"/>
              <a:gd name="connsiteY3" fmla="*/ 17034 h 153112"/>
              <a:gd name="connsiteX4" fmla="*/ 63731 w 225038"/>
              <a:gd name="connsiteY4" fmla="*/ 153112 h 153112"/>
              <a:gd name="connsiteX5" fmla="*/ 0 w 225038"/>
              <a:gd name="connsiteY5" fmla="*/ 88689 h 153112"/>
              <a:gd name="connsiteX6" fmla="*/ 6143 w 225038"/>
              <a:gd name="connsiteY6" fmla="*/ 66561 h 153112"/>
              <a:gd name="connsiteX0" fmla="*/ 52476 w 225038"/>
              <a:gd name="connsiteY0" fmla="*/ 21276 h 124083"/>
              <a:gd name="connsiteX1" fmla="*/ 99371 w 225038"/>
              <a:gd name="connsiteY1" fmla="*/ 30638 h 124083"/>
              <a:gd name="connsiteX2" fmla="*/ 168445 w 225038"/>
              <a:gd name="connsiteY2" fmla="*/ 0 h 124083"/>
              <a:gd name="connsiteX3" fmla="*/ 225038 w 225038"/>
              <a:gd name="connsiteY3" fmla="*/ 17034 h 124083"/>
              <a:gd name="connsiteX4" fmla="*/ 85212 w 225038"/>
              <a:gd name="connsiteY4" fmla="*/ 124083 h 124083"/>
              <a:gd name="connsiteX5" fmla="*/ 0 w 225038"/>
              <a:gd name="connsiteY5" fmla="*/ 88689 h 124083"/>
              <a:gd name="connsiteX6" fmla="*/ 6143 w 225038"/>
              <a:gd name="connsiteY6" fmla="*/ 66561 h 124083"/>
              <a:gd name="connsiteX0" fmla="*/ 52476 w 225038"/>
              <a:gd name="connsiteY0" fmla="*/ 21276 h 124083"/>
              <a:gd name="connsiteX1" fmla="*/ 99371 w 225038"/>
              <a:gd name="connsiteY1" fmla="*/ 30638 h 124083"/>
              <a:gd name="connsiteX2" fmla="*/ 168445 w 225038"/>
              <a:gd name="connsiteY2" fmla="*/ 0 h 124083"/>
              <a:gd name="connsiteX3" fmla="*/ 225038 w 225038"/>
              <a:gd name="connsiteY3" fmla="*/ 17034 h 124083"/>
              <a:gd name="connsiteX4" fmla="*/ 85212 w 225038"/>
              <a:gd name="connsiteY4" fmla="*/ 124083 h 124083"/>
              <a:gd name="connsiteX5" fmla="*/ 0 w 225038"/>
              <a:gd name="connsiteY5" fmla="*/ 88689 h 124083"/>
              <a:gd name="connsiteX6" fmla="*/ 3225 w 225038"/>
              <a:gd name="connsiteY6" fmla="*/ 74935 h 124083"/>
              <a:gd name="connsiteX7" fmla="*/ 6143 w 225038"/>
              <a:gd name="connsiteY7" fmla="*/ 66561 h 124083"/>
              <a:gd name="connsiteX0" fmla="*/ 52476 w 225038"/>
              <a:gd name="connsiteY0" fmla="*/ 21276 h 124083"/>
              <a:gd name="connsiteX1" fmla="*/ 99371 w 225038"/>
              <a:gd name="connsiteY1" fmla="*/ 30638 h 124083"/>
              <a:gd name="connsiteX2" fmla="*/ 168445 w 225038"/>
              <a:gd name="connsiteY2" fmla="*/ 0 h 124083"/>
              <a:gd name="connsiteX3" fmla="*/ 225038 w 225038"/>
              <a:gd name="connsiteY3" fmla="*/ 17034 h 124083"/>
              <a:gd name="connsiteX4" fmla="*/ 85212 w 225038"/>
              <a:gd name="connsiteY4" fmla="*/ 124083 h 124083"/>
              <a:gd name="connsiteX5" fmla="*/ 0 w 225038"/>
              <a:gd name="connsiteY5" fmla="*/ 88689 h 124083"/>
              <a:gd name="connsiteX6" fmla="*/ 3225 w 225038"/>
              <a:gd name="connsiteY6" fmla="*/ 74935 h 124083"/>
              <a:gd name="connsiteX7" fmla="*/ 52008 w 225038"/>
              <a:gd name="connsiteY7" fmla="*/ 21276 h 124083"/>
              <a:gd name="connsiteX0" fmla="*/ 55057 w 227619"/>
              <a:gd name="connsiteY0" fmla="*/ 21276 h 124083"/>
              <a:gd name="connsiteX1" fmla="*/ 101952 w 227619"/>
              <a:gd name="connsiteY1" fmla="*/ 30638 h 124083"/>
              <a:gd name="connsiteX2" fmla="*/ 171026 w 227619"/>
              <a:gd name="connsiteY2" fmla="*/ 0 h 124083"/>
              <a:gd name="connsiteX3" fmla="*/ 227619 w 227619"/>
              <a:gd name="connsiteY3" fmla="*/ 17034 h 124083"/>
              <a:gd name="connsiteX4" fmla="*/ 87793 w 227619"/>
              <a:gd name="connsiteY4" fmla="*/ 124083 h 124083"/>
              <a:gd name="connsiteX5" fmla="*/ 2581 w 227619"/>
              <a:gd name="connsiteY5" fmla="*/ 88689 h 124083"/>
              <a:gd name="connsiteX6" fmla="*/ 0 w 227619"/>
              <a:gd name="connsiteY6" fmla="*/ 66226 h 124083"/>
              <a:gd name="connsiteX7" fmla="*/ 54589 w 227619"/>
              <a:gd name="connsiteY7" fmla="*/ 21276 h 124083"/>
              <a:gd name="connsiteX0" fmla="*/ 59702 w 232264"/>
              <a:gd name="connsiteY0" fmla="*/ 21276 h 124083"/>
              <a:gd name="connsiteX1" fmla="*/ 106597 w 232264"/>
              <a:gd name="connsiteY1" fmla="*/ 30638 h 124083"/>
              <a:gd name="connsiteX2" fmla="*/ 175671 w 232264"/>
              <a:gd name="connsiteY2" fmla="*/ 0 h 124083"/>
              <a:gd name="connsiteX3" fmla="*/ 232264 w 232264"/>
              <a:gd name="connsiteY3" fmla="*/ 17034 h 124083"/>
              <a:gd name="connsiteX4" fmla="*/ 92438 w 232264"/>
              <a:gd name="connsiteY4" fmla="*/ 124083 h 124083"/>
              <a:gd name="connsiteX5" fmla="*/ 7226 w 232264"/>
              <a:gd name="connsiteY5" fmla="*/ 88689 h 124083"/>
              <a:gd name="connsiteX6" fmla="*/ 0 w 232264"/>
              <a:gd name="connsiteY6" fmla="*/ 63323 h 124083"/>
              <a:gd name="connsiteX7" fmla="*/ 59234 w 232264"/>
              <a:gd name="connsiteY7" fmla="*/ 21276 h 124083"/>
              <a:gd name="connsiteX0" fmla="*/ 59702 w 232264"/>
              <a:gd name="connsiteY0" fmla="*/ 21276 h 124083"/>
              <a:gd name="connsiteX1" fmla="*/ 106597 w 232264"/>
              <a:gd name="connsiteY1" fmla="*/ 30638 h 124083"/>
              <a:gd name="connsiteX2" fmla="*/ 175671 w 232264"/>
              <a:gd name="connsiteY2" fmla="*/ 0 h 124083"/>
              <a:gd name="connsiteX3" fmla="*/ 232264 w 232264"/>
              <a:gd name="connsiteY3" fmla="*/ 17034 h 124083"/>
              <a:gd name="connsiteX4" fmla="*/ 92438 w 232264"/>
              <a:gd name="connsiteY4" fmla="*/ 124083 h 124083"/>
              <a:gd name="connsiteX5" fmla="*/ 24063 w 232264"/>
              <a:gd name="connsiteY5" fmla="*/ 92172 h 124083"/>
              <a:gd name="connsiteX6" fmla="*/ 0 w 232264"/>
              <a:gd name="connsiteY6" fmla="*/ 63323 h 124083"/>
              <a:gd name="connsiteX7" fmla="*/ 59234 w 232264"/>
              <a:gd name="connsiteY7" fmla="*/ 21276 h 124083"/>
              <a:gd name="connsiteX0" fmla="*/ 59702 w 235167"/>
              <a:gd name="connsiteY0" fmla="*/ 21276 h 124083"/>
              <a:gd name="connsiteX1" fmla="*/ 106597 w 235167"/>
              <a:gd name="connsiteY1" fmla="*/ 30638 h 124083"/>
              <a:gd name="connsiteX2" fmla="*/ 175671 w 235167"/>
              <a:gd name="connsiteY2" fmla="*/ 0 h 124083"/>
              <a:gd name="connsiteX3" fmla="*/ 235167 w 235167"/>
              <a:gd name="connsiteY3" fmla="*/ 10648 h 124083"/>
              <a:gd name="connsiteX4" fmla="*/ 92438 w 235167"/>
              <a:gd name="connsiteY4" fmla="*/ 124083 h 124083"/>
              <a:gd name="connsiteX5" fmla="*/ 24063 w 235167"/>
              <a:gd name="connsiteY5" fmla="*/ 92172 h 124083"/>
              <a:gd name="connsiteX6" fmla="*/ 0 w 235167"/>
              <a:gd name="connsiteY6" fmla="*/ 63323 h 124083"/>
              <a:gd name="connsiteX7" fmla="*/ 59234 w 235167"/>
              <a:gd name="connsiteY7" fmla="*/ 21276 h 124083"/>
              <a:gd name="connsiteX0" fmla="*/ 59702 w 235167"/>
              <a:gd name="connsiteY0" fmla="*/ 21276 h 124083"/>
              <a:gd name="connsiteX1" fmla="*/ 114144 w 235167"/>
              <a:gd name="connsiteY1" fmla="*/ 33541 h 124083"/>
              <a:gd name="connsiteX2" fmla="*/ 175671 w 235167"/>
              <a:gd name="connsiteY2" fmla="*/ 0 h 124083"/>
              <a:gd name="connsiteX3" fmla="*/ 235167 w 235167"/>
              <a:gd name="connsiteY3" fmla="*/ 10648 h 124083"/>
              <a:gd name="connsiteX4" fmla="*/ 92438 w 235167"/>
              <a:gd name="connsiteY4" fmla="*/ 124083 h 124083"/>
              <a:gd name="connsiteX5" fmla="*/ 24063 w 235167"/>
              <a:gd name="connsiteY5" fmla="*/ 92172 h 124083"/>
              <a:gd name="connsiteX6" fmla="*/ 0 w 235167"/>
              <a:gd name="connsiteY6" fmla="*/ 63323 h 124083"/>
              <a:gd name="connsiteX7" fmla="*/ 59234 w 235167"/>
              <a:gd name="connsiteY7" fmla="*/ 21276 h 124083"/>
              <a:gd name="connsiteX0" fmla="*/ 59702 w 235167"/>
              <a:gd name="connsiteY0" fmla="*/ 20115 h 122922"/>
              <a:gd name="connsiteX1" fmla="*/ 114144 w 235167"/>
              <a:gd name="connsiteY1" fmla="*/ 32380 h 122922"/>
              <a:gd name="connsiteX2" fmla="*/ 171026 w 235167"/>
              <a:gd name="connsiteY2" fmla="*/ 0 h 122922"/>
              <a:gd name="connsiteX3" fmla="*/ 235167 w 235167"/>
              <a:gd name="connsiteY3" fmla="*/ 9487 h 122922"/>
              <a:gd name="connsiteX4" fmla="*/ 92438 w 235167"/>
              <a:gd name="connsiteY4" fmla="*/ 122922 h 122922"/>
              <a:gd name="connsiteX5" fmla="*/ 24063 w 235167"/>
              <a:gd name="connsiteY5" fmla="*/ 91011 h 122922"/>
              <a:gd name="connsiteX6" fmla="*/ 0 w 235167"/>
              <a:gd name="connsiteY6" fmla="*/ 62162 h 122922"/>
              <a:gd name="connsiteX7" fmla="*/ 59234 w 235167"/>
              <a:gd name="connsiteY7" fmla="*/ 20115 h 122922"/>
              <a:gd name="connsiteX0" fmla="*/ 59702 w 235167"/>
              <a:gd name="connsiteY0" fmla="*/ 20115 h 122922"/>
              <a:gd name="connsiteX1" fmla="*/ 114144 w 235167"/>
              <a:gd name="connsiteY1" fmla="*/ 32380 h 122922"/>
              <a:gd name="connsiteX2" fmla="*/ 171026 w 235167"/>
              <a:gd name="connsiteY2" fmla="*/ 0 h 122922"/>
              <a:gd name="connsiteX3" fmla="*/ 235167 w 235167"/>
              <a:gd name="connsiteY3" fmla="*/ 9487 h 122922"/>
              <a:gd name="connsiteX4" fmla="*/ 92438 w 235167"/>
              <a:gd name="connsiteY4" fmla="*/ 122922 h 122922"/>
              <a:gd name="connsiteX5" fmla="*/ 24063 w 235167"/>
              <a:gd name="connsiteY5" fmla="*/ 91011 h 122922"/>
              <a:gd name="connsiteX6" fmla="*/ 0 w 235167"/>
              <a:gd name="connsiteY6" fmla="*/ 62162 h 122922"/>
              <a:gd name="connsiteX7" fmla="*/ 67943 w 235167"/>
              <a:gd name="connsiteY7" fmla="*/ 25340 h 122922"/>
              <a:gd name="connsiteX0" fmla="*/ 67249 w 235167"/>
              <a:gd name="connsiteY0" fmla="*/ 25340 h 122922"/>
              <a:gd name="connsiteX1" fmla="*/ 114144 w 235167"/>
              <a:gd name="connsiteY1" fmla="*/ 32380 h 122922"/>
              <a:gd name="connsiteX2" fmla="*/ 171026 w 235167"/>
              <a:gd name="connsiteY2" fmla="*/ 0 h 122922"/>
              <a:gd name="connsiteX3" fmla="*/ 235167 w 235167"/>
              <a:gd name="connsiteY3" fmla="*/ 9487 h 122922"/>
              <a:gd name="connsiteX4" fmla="*/ 92438 w 235167"/>
              <a:gd name="connsiteY4" fmla="*/ 122922 h 122922"/>
              <a:gd name="connsiteX5" fmla="*/ 24063 w 235167"/>
              <a:gd name="connsiteY5" fmla="*/ 91011 h 122922"/>
              <a:gd name="connsiteX6" fmla="*/ 0 w 235167"/>
              <a:gd name="connsiteY6" fmla="*/ 62162 h 122922"/>
              <a:gd name="connsiteX7" fmla="*/ 67943 w 235167"/>
              <a:gd name="connsiteY7" fmla="*/ 25340 h 122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167" h="122922" extrusionOk="0">
                <a:moveTo>
                  <a:pt x="67249" y="25340"/>
                </a:moveTo>
                <a:lnTo>
                  <a:pt x="114144" y="32380"/>
                </a:lnTo>
                <a:lnTo>
                  <a:pt x="171026" y="0"/>
                </a:lnTo>
                <a:lnTo>
                  <a:pt x="235167" y="9487"/>
                </a:lnTo>
                <a:lnTo>
                  <a:pt x="92438" y="122922"/>
                </a:lnTo>
                <a:lnTo>
                  <a:pt x="24063" y="91011"/>
                </a:lnTo>
                <a:lnTo>
                  <a:pt x="0" y="62162"/>
                </a:lnTo>
                <a:lnTo>
                  <a:pt x="67943" y="25340"/>
                </a:lnTo>
              </a:path>
            </a:pathLst>
          </a:custGeom>
          <a:noFill/>
          <a:ln w="28575" cap="flat" cmpd="sng">
            <a:solidFill>
              <a:srgbClr val="FBFBF5"/>
            </a:solidFill>
            <a:prstDash val="solid"/>
            <a:round/>
            <a:headEnd type="none" w="med" len="med"/>
            <a:tailEnd type="none" w="med" len="med"/>
          </a:ln>
        </p:spPr>
        <p:txBody>
          <a:bodyPr/>
          <a:lstStyle/>
          <a:p>
            <a:endParaRPr lang="nb-NO" dirty="0">
              <a:solidFill>
                <a:srgbClr val="616161"/>
              </a:solidFill>
            </a:endParaRPr>
          </a:p>
        </p:txBody>
      </p:sp>
      <p:sp>
        <p:nvSpPr>
          <p:cNvPr id="95" name="Google Shape;95;p16"/>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t>OPAC CLASSIFIED </a:t>
            </a:r>
          </a:p>
          <a:p>
            <a:pPr marL="0" lvl="0" indent="0" algn="ctr" rtl="0">
              <a:spcBef>
                <a:spcPts val="0"/>
              </a:spcBef>
              <a:spcAft>
                <a:spcPts val="0"/>
              </a:spcAft>
              <a:buNone/>
            </a:pPr>
            <a:r>
              <a:rPr lang="en-US" b="1" dirty="0"/>
              <a:t>REL TO CJTF-23</a:t>
            </a:r>
            <a:endParaRPr b="1" dirty="0"/>
          </a:p>
        </p:txBody>
      </p:sp>
      <p:sp>
        <p:nvSpPr>
          <p:cNvPr id="96" name="Google Shape;96;p1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FF0000"/>
                </a:solidFill>
              </a:rPr>
              <a:t>OPAC CLASSIFIED REL TO CJTF-23</a:t>
            </a:r>
            <a:endParaRPr b="1" dirty="0">
              <a:solidFill>
                <a:srgbClr val="FF0000"/>
              </a:solidFill>
            </a:endParaRPr>
          </a:p>
        </p:txBody>
      </p:sp>
      <p:pic>
        <p:nvPicPr>
          <p:cNvPr id="9" name="Bilde 8">
            <a:extLst>
              <a:ext uri="{FF2B5EF4-FFF2-40B4-BE49-F238E27FC236}">
                <a16:creationId xmlns:a16="http://schemas.microsoft.com/office/drawing/2014/main" xmlns="" id="{F5EFE1A0-AA14-0DB6-1376-12E843C68650}"/>
              </a:ext>
            </a:extLst>
          </p:cNvPr>
          <p:cNvPicPr>
            <a:picLocks noChangeAspect="1"/>
          </p:cNvPicPr>
          <p:nvPr/>
        </p:nvPicPr>
        <p:blipFill>
          <a:blip r:embed="rId5"/>
          <a:srcRect l="1194" t="1819" r="20384" b="13068"/>
          <a:stretch/>
        </p:blipFill>
        <p:spPr>
          <a:xfrm>
            <a:off x="9144000" y="23814"/>
            <a:ext cx="2208628" cy="1893067"/>
          </a:xfrm>
          <a:prstGeom prst="rect">
            <a:avLst/>
          </a:prstGeom>
        </p:spPr>
      </p:pic>
      <p:sp>
        <p:nvSpPr>
          <p:cNvPr id="10" name="Rektangel 9">
            <a:extLst>
              <a:ext uri="{FF2B5EF4-FFF2-40B4-BE49-F238E27FC236}">
                <a16:creationId xmlns:a16="http://schemas.microsoft.com/office/drawing/2014/main" xmlns="" id="{21094D28-763F-A8F5-77B7-F59AE2CB1072}"/>
              </a:ext>
            </a:extLst>
          </p:cNvPr>
          <p:cNvSpPr/>
          <p:nvPr/>
        </p:nvSpPr>
        <p:spPr>
          <a:xfrm>
            <a:off x="10742840" y="1035298"/>
            <a:ext cx="61742" cy="68142"/>
          </a:xfrm>
          <a:prstGeom prst="rect">
            <a:avLst/>
          </a:prstGeom>
          <a:noFill/>
          <a:ln w="63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grpSp>
        <p:nvGrpSpPr>
          <p:cNvPr id="8" name="Google Shape;157;p20">
            <a:extLst>
              <a:ext uri="{FF2B5EF4-FFF2-40B4-BE49-F238E27FC236}">
                <a16:creationId xmlns:a16="http://schemas.microsoft.com/office/drawing/2014/main" xmlns="" id="{A5FFF14E-5DF0-7C52-0059-8AD12F105FC8}"/>
              </a:ext>
            </a:extLst>
          </p:cNvPr>
          <p:cNvGrpSpPr/>
          <p:nvPr/>
        </p:nvGrpSpPr>
        <p:grpSpPr>
          <a:xfrm>
            <a:off x="13375243" y="2377790"/>
            <a:ext cx="1144282" cy="1259610"/>
            <a:chOff x="3621643" y="4435190"/>
            <a:chExt cx="1144282" cy="1259610"/>
          </a:xfrm>
        </p:grpSpPr>
        <p:cxnSp>
          <p:nvCxnSpPr>
            <p:cNvPr id="11" name="Google Shape;158;p20">
              <a:extLst>
                <a:ext uri="{FF2B5EF4-FFF2-40B4-BE49-F238E27FC236}">
                  <a16:creationId xmlns:a16="http://schemas.microsoft.com/office/drawing/2014/main" xmlns="" id="{2DEB6964-35FB-D1BC-6C12-51EDAEF24877}"/>
                </a:ext>
              </a:extLst>
            </p:cNvPr>
            <p:cNvCxnSpPr>
              <a:cxnSpLocks/>
            </p:cNvCxnSpPr>
            <p:nvPr/>
          </p:nvCxnSpPr>
          <p:spPr>
            <a:xfrm flipH="1" flipV="1">
              <a:off x="3621643" y="4435190"/>
              <a:ext cx="642082" cy="1103174"/>
            </a:xfrm>
            <a:prstGeom prst="straightConnector1">
              <a:avLst/>
            </a:prstGeom>
            <a:noFill/>
            <a:ln w="38100" cap="flat" cmpd="sng">
              <a:solidFill>
                <a:srgbClr val="000000"/>
              </a:solidFill>
              <a:prstDash val="solid"/>
              <a:round/>
              <a:headEnd type="none" w="med" len="med"/>
              <a:tailEnd type="triangle" w="med" len="med"/>
            </a:ln>
          </p:spPr>
        </p:cxnSp>
        <p:sp>
          <p:nvSpPr>
            <p:cNvPr id="12" name="Google Shape;159;p20">
              <a:extLst>
                <a:ext uri="{FF2B5EF4-FFF2-40B4-BE49-F238E27FC236}">
                  <a16:creationId xmlns:a16="http://schemas.microsoft.com/office/drawing/2014/main" xmlns="" id="{5FADDA1E-BF76-0DD5-8C1A-3EA2FCA25CC9}"/>
                </a:ext>
              </a:extLst>
            </p:cNvPr>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pic>
        <p:nvPicPr>
          <p:cNvPr id="13" name="Picture 1" descr="D:\GIT PROJECTS\OPAT-background\Virtual Intelligence Service only logo.PNG">
            <a:extLst>
              <a:ext uri="{FF2B5EF4-FFF2-40B4-BE49-F238E27FC236}">
                <a16:creationId xmlns:a16="http://schemas.microsoft.com/office/drawing/2014/main" xmlns="" id="{D4421B15-8283-EE7D-9FBF-E75BA833E783}"/>
              </a:ext>
            </a:extLst>
          </p:cNvPr>
          <p:cNvPicPr>
            <a:picLocks noChangeAspect="1" noChangeArrowheads="1"/>
          </p:cNvPicPr>
          <p:nvPr/>
        </p:nvPicPr>
        <p:blipFill>
          <a:blip r:embed="rId6"/>
          <a:srcRect/>
          <a:stretch>
            <a:fillRect/>
          </a:stretch>
        </p:blipFill>
        <p:spPr bwMode="auto">
          <a:xfrm>
            <a:off x="0" y="0"/>
            <a:ext cx="2225675" cy="1958975"/>
          </a:xfrm>
          <a:prstGeom prst="rect">
            <a:avLst/>
          </a:prstGeom>
          <a:noFill/>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3" name="Bilde 2">
            <a:extLst>
              <a:ext uri="{FF2B5EF4-FFF2-40B4-BE49-F238E27FC236}">
                <a16:creationId xmlns:a16="http://schemas.microsoft.com/office/drawing/2014/main" xmlns="" id="{5D960A76-F82C-4C0F-2FCD-22A878504B31}"/>
              </a:ext>
            </a:extLst>
          </p:cNvPr>
          <p:cNvPicPr>
            <a:picLocks noChangeAspect="1"/>
          </p:cNvPicPr>
          <p:nvPr/>
        </p:nvPicPr>
        <p:blipFill>
          <a:blip r:embed="rId3">
            <a:extLst>
              <a:ext uri="{BEBA8EAE-BF5A-486C-A8C5-ECC9F3942E4B}">
                <a14:imgProps xmlns:a14="http://schemas.microsoft.com/office/drawing/2010/main" xmlns="">
                  <a14:imgLayer r:embed="rId4">
                    <a14:imgEffect>
                      <a14:colorTemperature colorTemp="4596"/>
                    </a14:imgEffect>
                    <a14:imgEffect>
                      <a14:saturation sat="0"/>
                    </a14:imgEffect>
                  </a14:imgLayer>
                </a14:imgProps>
              </a:ext>
            </a:extLst>
          </a:blip>
          <a:srcRect l="-692" t="-1006" r="2834"/>
          <a:stretch/>
        </p:blipFill>
        <p:spPr>
          <a:xfrm>
            <a:off x="-107820" y="1782379"/>
            <a:ext cx="15227170" cy="8909433"/>
          </a:xfrm>
          <a:prstGeom prst="rect">
            <a:avLst/>
          </a:prstGeom>
        </p:spPr>
      </p:pic>
      <p:graphicFrame>
        <p:nvGraphicFramePr>
          <p:cNvPr id="156" name="Google Shape;156;p20"/>
          <p:cNvGraphicFramePr/>
          <p:nvPr>
            <p:extLst>
              <p:ext uri="{D42A27DB-BD31-4B8C-83A1-F6EECF244321}">
                <p14:modId xmlns:p14="http://schemas.microsoft.com/office/powerpoint/2010/main" xmlns="" val="2528105078"/>
              </p:ext>
            </p:extLst>
          </p:nvPr>
        </p:nvGraphicFramePr>
        <p:xfrm>
          <a:off x="1" y="0"/>
          <a:ext cx="15119350" cy="10691815"/>
        </p:xfrm>
        <a:graphic>
          <a:graphicData uri="http://schemas.openxmlformats.org/drawingml/2006/table">
            <a:tbl>
              <a:tblPr>
                <a:noFill/>
                <a:tableStyleId>{AE7EAA58-4EDA-4114-B047-75ABB572CC32}</a:tableStyleId>
              </a:tblPr>
              <a:tblGrid>
                <a:gridCol w="2459370">
                  <a:extLst>
                    <a:ext uri="{9D8B030D-6E8A-4147-A177-3AD203B41FA5}">
                      <a16:colId xmlns:a16="http://schemas.microsoft.com/office/drawing/2014/main" xmlns="" val="20000"/>
                    </a:ext>
                  </a:extLst>
                </a:gridCol>
                <a:gridCol w="6658889">
                  <a:extLst>
                    <a:ext uri="{9D8B030D-6E8A-4147-A177-3AD203B41FA5}">
                      <a16:colId xmlns:a16="http://schemas.microsoft.com/office/drawing/2014/main" xmlns="" val="20001"/>
                    </a:ext>
                  </a:extLst>
                </a:gridCol>
                <a:gridCol w="2242903">
                  <a:extLst>
                    <a:ext uri="{9D8B030D-6E8A-4147-A177-3AD203B41FA5}">
                      <a16:colId xmlns:a16="http://schemas.microsoft.com/office/drawing/2014/main" xmlns="" val="20002"/>
                    </a:ext>
                  </a:extLst>
                </a:gridCol>
                <a:gridCol w="3758188">
                  <a:extLst>
                    <a:ext uri="{9D8B030D-6E8A-4147-A177-3AD203B41FA5}">
                      <a16:colId xmlns:a16="http://schemas.microsoft.com/office/drawing/2014/main" xmlns="" val="20003"/>
                    </a:ext>
                  </a:extLst>
                </a:gridCol>
              </a:tblGrid>
              <a:tr h="842085">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OLENYA AIRBASE, SRN</a:t>
                      </a:r>
                      <a:endParaRPr sz="2000" b="1" dirty="0"/>
                    </a:p>
                    <a:p>
                      <a:pPr marL="0" lvl="0" indent="0" algn="l" rtl="0">
                        <a:spcBef>
                          <a:spcPts val="0"/>
                        </a:spcBef>
                        <a:spcAft>
                          <a:spcPts val="0"/>
                        </a:spcAft>
                        <a:buNone/>
                      </a:pPr>
                      <a:r>
                        <a:rPr lang="fr" sz="2000" b="1" dirty="0"/>
                        <a:t>JOINT DESIRED POINT OF IMPACT GRAPHIC 1/2</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dirty="0"/>
                        <a:t>MAP</a:t>
                      </a:r>
                      <a:endParaRPr sz="2000" b="1" dirty="0"/>
                    </a:p>
                    <a:p>
                      <a:pPr marL="0" lvl="0" indent="0" algn="ctr" rtl="0">
                        <a:spcBef>
                          <a:spcPts val="0"/>
                        </a:spcBef>
                        <a:spcAft>
                          <a:spcPts val="0"/>
                        </a:spcAft>
                        <a:buNone/>
                      </a:pPr>
                      <a:r>
                        <a:rPr lang="fr" sz="2000" b="1" dirty="0"/>
                        <a:t>OVERVIEW</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 CLASSIFIED </a:t>
                      </a:r>
                    </a:p>
                    <a:p>
                      <a:pPr marL="0" lvl="0" indent="0" algn="ctr" rtl="0">
                        <a:spcBef>
                          <a:spcPts val="0"/>
                        </a:spcBef>
                        <a:spcAft>
                          <a:spcPts val="0"/>
                        </a:spcAft>
                        <a:buNone/>
                      </a:pPr>
                      <a:r>
                        <a:rPr lang="en-US" sz="1900" b="1" dirty="0"/>
                        <a:t>REL TO CJTF-23</a:t>
                      </a:r>
                      <a:endParaRPr sz="19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1735">
                <a:tc vMerge="1">
                  <a:txBody>
                    <a:bodyPr/>
                    <a:lstStyle/>
                    <a:p>
                      <a:endParaRPr lang="nb-NO"/>
                    </a:p>
                  </a:txBody>
                  <a:tcPr/>
                </a:tc>
                <a:tc>
                  <a:txBody>
                    <a:bodyPr/>
                    <a:lstStyle/>
                    <a:p>
                      <a:pPr marL="0" lvl="0" indent="0" algn="l" rtl="0">
                        <a:spcBef>
                          <a:spcPts val="0"/>
                        </a:spcBef>
                        <a:spcAft>
                          <a:spcPts val="0"/>
                        </a:spcAft>
                        <a:buNone/>
                      </a:pPr>
                      <a:r>
                        <a:rPr lang="nb-NO" sz="1500" b="1" dirty="0"/>
                        <a:t>BE:SRNTGT004  CATCODE: 3</a:t>
                      </a:r>
                    </a:p>
                    <a:p>
                      <a:pPr marL="0" lvl="0" indent="0" algn="l" rtl="0">
                        <a:spcBef>
                          <a:spcPts val="0"/>
                        </a:spcBef>
                        <a:spcAft>
                          <a:spcPts val="0"/>
                        </a:spcAft>
                        <a:buNone/>
                      </a:pPr>
                      <a:r>
                        <a:rPr lang="nb-NO" sz="1500" b="1" dirty="0"/>
                        <a:t>MIDB GEO: N 68 46.936 E 032 44.996 </a:t>
                      </a:r>
                    </a:p>
                    <a:p>
                      <a:pPr marL="0" lvl="0" indent="0" algn="l" rtl="0">
                        <a:spcBef>
                          <a:spcPts val="0"/>
                        </a:spcBef>
                        <a:spcAft>
                          <a:spcPts val="0"/>
                        </a:spcAft>
                        <a:buNone/>
                      </a:pPr>
                      <a:r>
                        <a:rPr lang="nb-NO" sz="1500" b="1" dirty="0"/>
                        <a:t>ICOD: 2011-07-01 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endParaRPr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47995">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57" name="Google Shape;157;p20"/>
          <p:cNvGrpSpPr/>
          <p:nvPr/>
        </p:nvGrpSpPr>
        <p:grpSpPr>
          <a:xfrm>
            <a:off x="13375243" y="2377790"/>
            <a:ext cx="1144282" cy="1259610"/>
            <a:chOff x="3621643" y="4435190"/>
            <a:chExt cx="1144282" cy="1259610"/>
          </a:xfrm>
        </p:grpSpPr>
        <p:cxnSp>
          <p:nvCxnSpPr>
            <p:cNvPr id="158" name="Google Shape;158;p20"/>
            <p:cNvCxnSpPr>
              <a:cxnSpLocks/>
            </p:cNvCxnSpPr>
            <p:nvPr/>
          </p:nvCxnSpPr>
          <p:spPr>
            <a:xfrm flipH="1" flipV="1">
              <a:off x="3621643" y="4435190"/>
              <a:ext cx="642082" cy="1103174"/>
            </a:xfrm>
            <a:prstGeom prst="straightConnector1">
              <a:avLst/>
            </a:prstGeom>
            <a:noFill/>
            <a:ln w="38100" cap="flat" cmpd="sng">
              <a:solidFill>
                <a:srgbClr val="000000"/>
              </a:solidFill>
              <a:prstDash val="solid"/>
              <a:round/>
              <a:headEnd type="none" w="med" len="med"/>
              <a:tailEnd type="triangle" w="med" len="med"/>
            </a:ln>
          </p:spPr>
        </p:cxnSp>
        <p:sp>
          <p:nvSpPr>
            <p:cNvPr id="159" name="Google Shape;159;p20"/>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grpSp>
        <p:nvGrpSpPr>
          <p:cNvPr id="160" name="Google Shape;160;p20"/>
          <p:cNvGrpSpPr/>
          <p:nvPr/>
        </p:nvGrpSpPr>
        <p:grpSpPr>
          <a:xfrm>
            <a:off x="12047841" y="343391"/>
            <a:ext cx="4382068" cy="2291445"/>
            <a:chOff x="5145214" y="5785299"/>
            <a:chExt cx="4349881" cy="2291445"/>
          </a:xfrm>
        </p:grpSpPr>
        <p:sp>
          <p:nvSpPr>
            <p:cNvPr id="161" name="Google Shape;161;p20"/>
            <p:cNvSpPr txBox="1"/>
            <p:nvPr/>
          </p:nvSpPr>
          <p:spPr>
            <a:xfrm>
              <a:off x="5145214" y="7792644"/>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162" name="Google Shape;162;p20"/>
            <p:cNvCxnSpPr>
              <a:cxnSpLocks/>
            </p:cNvCxnSpPr>
            <p:nvPr/>
          </p:nvCxnSpPr>
          <p:spPr>
            <a:xfrm>
              <a:off x="9434438" y="5785299"/>
              <a:ext cx="60657" cy="937411"/>
            </a:xfrm>
            <a:prstGeom prst="straightConnector1">
              <a:avLst/>
            </a:prstGeom>
            <a:noFill/>
            <a:ln w="19050" cap="flat" cmpd="sng">
              <a:solidFill>
                <a:srgbClr val="000000"/>
              </a:solidFill>
              <a:prstDash val="solid"/>
              <a:round/>
              <a:headEnd type="none" w="med" len="med"/>
              <a:tailEnd type="none" w="med" len="med"/>
            </a:ln>
          </p:spPr>
        </p:cxnSp>
      </p:grpSp>
      <p:sp>
        <p:nvSpPr>
          <p:cNvPr id="171" name="Google Shape;171;p20"/>
          <p:cNvSpPr txBox="1"/>
          <p:nvPr/>
        </p:nvSpPr>
        <p:spPr>
          <a:xfrm>
            <a:off x="61555" y="6249761"/>
            <a:ext cx="1808428" cy="734907"/>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nb-NO" sz="1000" b="1" dirty="0"/>
              <a:t>DPI</a:t>
            </a:r>
            <a:r>
              <a:rPr lang="fr" sz="1000" b="1" dirty="0"/>
              <a:t>: SRNTGT004A</a:t>
            </a:r>
            <a:endParaRPr sz="1000" b="1" dirty="0"/>
          </a:p>
          <a:p>
            <a:pPr marL="0" lvl="0" indent="0" algn="l" rtl="0">
              <a:spcBef>
                <a:spcPts val="0"/>
              </a:spcBef>
              <a:spcAft>
                <a:spcPts val="0"/>
              </a:spcAft>
              <a:buNone/>
            </a:pPr>
            <a:r>
              <a:rPr lang="nb-NO" sz="1000" b="1" dirty="0"/>
              <a:t>RUNWAY NORTH</a:t>
            </a:r>
            <a:endParaRPr sz="1000" b="1" dirty="0"/>
          </a:p>
          <a:p>
            <a:pPr marL="0" lvl="0" indent="0" algn="l" rtl="0">
              <a:spcBef>
                <a:spcPts val="0"/>
              </a:spcBef>
              <a:spcAft>
                <a:spcPts val="0"/>
              </a:spcAft>
              <a:buNone/>
            </a:pPr>
            <a:r>
              <a:rPr lang="pt-BR" sz="1000" b="1" dirty="0"/>
              <a:t>N 68 09.596 E 033 28.321</a:t>
            </a:r>
          </a:p>
          <a:p>
            <a:pPr marL="0" lvl="0" indent="0" algn="l" rtl="0">
              <a:spcBef>
                <a:spcPts val="0"/>
              </a:spcBef>
              <a:spcAft>
                <a:spcPts val="0"/>
              </a:spcAft>
              <a:buNone/>
            </a:pPr>
            <a:r>
              <a:rPr lang="pt-BR" sz="1000" b="1" dirty="0"/>
              <a:t>DPI MSL: 716 FT</a:t>
            </a:r>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2" name="Google Shape;172;p20"/>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t>OPAC CLASSIFIED </a:t>
            </a:r>
          </a:p>
          <a:p>
            <a:pPr marL="0" lvl="0" indent="0" algn="ctr" rtl="0">
              <a:spcBef>
                <a:spcPts val="0"/>
              </a:spcBef>
              <a:spcAft>
                <a:spcPts val="0"/>
              </a:spcAft>
              <a:buNone/>
            </a:pPr>
            <a:r>
              <a:rPr lang="en-US" b="1" dirty="0"/>
              <a:t>REL TO CJTF-23</a:t>
            </a:r>
            <a:endParaRPr b="1" dirty="0"/>
          </a:p>
        </p:txBody>
      </p:sp>
      <p:sp>
        <p:nvSpPr>
          <p:cNvPr id="173" name="Google Shape;173;p20"/>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FF0000"/>
                </a:solidFill>
              </a:rPr>
              <a:t>OPAC CLASSIFIED</a:t>
            </a:r>
            <a:endParaRPr b="1" dirty="0">
              <a:solidFill>
                <a:srgbClr val="FF0000"/>
              </a:solidFill>
            </a:endParaRPr>
          </a:p>
        </p:txBody>
      </p:sp>
      <p:grpSp>
        <p:nvGrpSpPr>
          <p:cNvPr id="14" name="Google Shape;160;p20">
            <a:extLst>
              <a:ext uri="{FF2B5EF4-FFF2-40B4-BE49-F238E27FC236}">
                <a16:creationId xmlns:a16="http://schemas.microsoft.com/office/drawing/2014/main" xmlns="" id="{C14E6150-F9FF-E85A-23BC-E9A81589E528}"/>
              </a:ext>
            </a:extLst>
          </p:cNvPr>
          <p:cNvGrpSpPr/>
          <p:nvPr/>
        </p:nvGrpSpPr>
        <p:grpSpPr>
          <a:xfrm>
            <a:off x="10985032" y="3410891"/>
            <a:ext cx="1764177" cy="668206"/>
            <a:chOff x="1237376" y="7109874"/>
            <a:chExt cx="1791379" cy="668206"/>
          </a:xfrm>
        </p:grpSpPr>
        <p:sp>
          <p:nvSpPr>
            <p:cNvPr id="15" name="Google Shape;161;p20">
              <a:extLst>
                <a:ext uri="{FF2B5EF4-FFF2-40B4-BE49-F238E27FC236}">
                  <a16:creationId xmlns:a16="http://schemas.microsoft.com/office/drawing/2014/main" xmlns="" id="{CEC0D896-35EF-FF2B-A713-E95118B9F5A3}"/>
                </a:ext>
              </a:extLst>
            </p:cNvPr>
            <p:cNvSpPr txBox="1"/>
            <p:nvPr/>
          </p:nvSpPr>
          <p:spPr>
            <a:xfrm>
              <a:off x="2136255" y="7109874"/>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B</a:t>
              </a:r>
              <a:endParaRPr b="1" dirty="0">
                <a:solidFill>
                  <a:schemeClr val="dk1"/>
                </a:solidFill>
              </a:endParaRPr>
            </a:p>
          </p:txBody>
        </p:sp>
        <p:cxnSp>
          <p:nvCxnSpPr>
            <p:cNvPr id="16" name="Google Shape;162;p20">
              <a:extLst>
                <a:ext uri="{FF2B5EF4-FFF2-40B4-BE49-F238E27FC236}">
                  <a16:creationId xmlns:a16="http://schemas.microsoft.com/office/drawing/2014/main" xmlns="" id="{510939DF-2E43-DC90-099B-47029F60FD6D}"/>
                </a:ext>
              </a:extLst>
            </p:cNvPr>
            <p:cNvCxnSpPr>
              <a:cxnSpLocks/>
              <a:stCxn id="15" idx="2"/>
              <a:endCxn id="17" idx="5"/>
            </p:cNvCxnSpPr>
            <p:nvPr/>
          </p:nvCxnSpPr>
          <p:spPr>
            <a:xfrm flipH="1">
              <a:off x="1237376" y="7393974"/>
              <a:ext cx="1345129" cy="384106"/>
            </a:xfrm>
            <a:prstGeom prst="straightConnector1">
              <a:avLst/>
            </a:prstGeom>
            <a:noFill/>
            <a:ln w="19050" cap="flat" cmpd="sng">
              <a:solidFill>
                <a:srgbClr val="000000"/>
              </a:solidFill>
              <a:prstDash val="solid"/>
              <a:round/>
              <a:headEnd type="none" w="med" len="med"/>
              <a:tailEnd type="none" w="med" len="med"/>
            </a:ln>
          </p:spPr>
        </p:cxnSp>
      </p:grpSp>
      <p:sp>
        <p:nvSpPr>
          <p:cNvPr id="17" name="Likebent trekant 16">
            <a:extLst>
              <a:ext uri="{FF2B5EF4-FFF2-40B4-BE49-F238E27FC236}">
                <a16:creationId xmlns:a16="http://schemas.microsoft.com/office/drawing/2014/main" xmlns="" id="{23AC71C9-8FEA-3AF1-A100-2DBA2D08301C}"/>
              </a:ext>
            </a:extLst>
          </p:cNvPr>
          <p:cNvSpPr/>
          <p:nvPr/>
        </p:nvSpPr>
        <p:spPr>
          <a:xfrm>
            <a:off x="10787915" y="3886524"/>
            <a:ext cx="262822" cy="385146"/>
          </a:xfrm>
          <a:prstGeom prst="triangle">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grpSp>
        <p:nvGrpSpPr>
          <p:cNvPr id="50" name="Google Shape;160;p20">
            <a:extLst>
              <a:ext uri="{FF2B5EF4-FFF2-40B4-BE49-F238E27FC236}">
                <a16:creationId xmlns:a16="http://schemas.microsoft.com/office/drawing/2014/main" xmlns="" id="{AF7FA004-DADC-E2B1-2480-20E0E63F8CCD}"/>
              </a:ext>
            </a:extLst>
          </p:cNvPr>
          <p:cNvGrpSpPr/>
          <p:nvPr/>
        </p:nvGrpSpPr>
        <p:grpSpPr>
          <a:xfrm>
            <a:off x="11320423" y="4883803"/>
            <a:ext cx="7509029" cy="1790284"/>
            <a:chOff x="3991603" y="9077707"/>
            <a:chExt cx="7453872" cy="1790284"/>
          </a:xfrm>
        </p:grpSpPr>
        <p:cxnSp>
          <p:nvCxnSpPr>
            <p:cNvPr id="52" name="Google Shape;162;p20">
              <a:extLst>
                <a:ext uri="{FF2B5EF4-FFF2-40B4-BE49-F238E27FC236}">
                  <a16:creationId xmlns:a16="http://schemas.microsoft.com/office/drawing/2014/main" xmlns="" id="{5D13E5A9-0F80-63B9-AB10-EC9E575205DB}"/>
                </a:ext>
              </a:extLst>
            </p:cNvPr>
            <p:cNvCxnSpPr>
              <a:cxnSpLocks/>
            </p:cNvCxnSpPr>
            <p:nvPr/>
          </p:nvCxnSpPr>
          <p:spPr>
            <a:xfrm flipV="1">
              <a:off x="10716204" y="10610118"/>
              <a:ext cx="729271" cy="257873"/>
            </a:xfrm>
            <a:prstGeom prst="straightConnector1">
              <a:avLst/>
            </a:prstGeom>
            <a:noFill/>
            <a:ln w="19050" cap="flat" cmpd="sng">
              <a:solidFill>
                <a:srgbClr val="000000"/>
              </a:solidFill>
              <a:prstDash val="solid"/>
              <a:round/>
              <a:headEnd type="none" w="med" len="med"/>
              <a:tailEnd type="none" w="med" len="med"/>
            </a:ln>
          </p:spPr>
        </p:cxnSp>
        <p:sp>
          <p:nvSpPr>
            <p:cNvPr id="51" name="Google Shape;161;p20">
              <a:extLst>
                <a:ext uri="{FF2B5EF4-FFF2-40B4-BE49-F238E27FC236}">
                  <a16:creationId xmlns:a16="http://schemas.microsoft.com/office/drawing/2014/main" xmlns="" id="{C25BE56D-D3FC-B5E0-F094-7FFAA9CA0BCC}"/>
                </a:ext>
              </a:extLst>
            </p:cNvPr>
            <p:cNvSpPr txBox="1"/>
            <p:nvPr/>
          </p:nvSpPr>
          <p:spPr>
            <a:xfrm>
              <a:off x="3991603" y="9077707"/>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C</a:t>
              </a:r>
              <a:endParaRPr b="1" dirty="0">
                <a:solidFill>
                  <a:schemeClr val="dk1"/>
                </a:solidFill>
              </a:endParaRPr>
            </a:p>
          </p:txBody>
        </p:sp>
      </p:grpSp>
      <p:sp>
        <p:nvSpPr>
          <p:cNvPr id="188" name="Google Shape;171;p20">
            <a:extLst>
              <a:ext uri="{FF2B5EF4-FFF2-40B4-BE49-F238E27FC236}">
                <a16:creationId xmlns:a16="http://schemas.microsoft.com/office/drawing/2014/main" xmlns="" id="{E6721C85-A431-D732-03CD-F36C77FACD4A}"/>
              </a:ext>
            </a:extLst>
          </p:cNvPr>
          <p:cNvSpPr txBox="1"/>
          <p:nvPr/>
        </p:nvSpPr>
        <p:spPr>
          <a:xfrm>
            <a:off x="42519" y="7058575"/>
            <a:ext cx="1808428" cy="734907"/>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nb-NO" sz="1000" b="1" dirty="0"/>
              <a:t>DPI</a:t>
            </a:r>
            <a:r>
              <a:rPr lang="fr" sz="1000" b="1" dirty="0"/>
              <a:t>: SRNTGT004B</a:t>
            </a:r>
            <a:endParaRPr sz="1000" b="1" dirty="0"/>
          </a:p>
          <a:p>
            <a:pPr marL="0" lvl="0" indent="0" algn="l" rtl="0">
              <a:spcBef>
                <a:spcPts val="0"/>
              </a:spcBef>
              <a:spcAft>
                <a:spcPts val="0"/>
              </a:spcAft>
              <a:buNone/>
            </a:pPr>
            <a:r>
              <a:rPr lang="nb-NO" sz="1000" b="1" dirty="0"/>
              <a:t>RUNWAY CENTRE</a:t>
            </a:r>
            <a:endParaRPr sz="1000" b="1" dirty="0"/>
          </a:p>
          <a:p>
            <a:pPr marL="0" lvl="0" indent="0" algn="l" rtl="0">
              <a:spcBef>
                <a:spcPts val="0"/>
              </a:spcBef>
              <a:spcAft>
                <a:spcPts val="0"/>
              </a:spcAft>
              <a:buNone/>
            </a:pPr>
            <a:r>
              <a:rPr lang="pt-BR" sz="1000" b="1" dirty="0"/>
              <a:t>N 68 08.973 E 033 27.728</a:t>
            </a:r>
          </a:p>
          <a:p>
            <a:pPr marL="0" lvl="0" indent="0" algn="l" rtl="0">
              <a:spcBef>
                <a:spcPts val="0"/>
              </a:spcBef>
              <a:spcAft>
                <a:spcPts val="0"/>
              </a:spcAft>
              <a:buNone/>
            </a:pPr>
            <a:r>
              <a:rPr lang="nb-NO" sz="1000" b="1" dirty="0"/>
              <a:t>DPI</a:t>
            </a:r>
            <a:r>
              <a:rPr lang="fr" sz="1000" b="1" dirty="0"/>
              <a:t> MSL: 685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89" name="Google Shape;171;p20">
            <a:extLst>
              <a:ext uri="{FF2B5EF4-FFF2-40B4-BE49-F238E27FC236}">
                <a16:creationId xmlns:a16="http://schemas.microsoft.com/office/drawing/2014/main" xmlns="" id="{64AFAB55-E772-382B-C010-78574C929F5C}"/>
              </a:ext>
            </a:extLst>
          </p:cNvPr>
          <p:cNvSpPr txBox="1"/>
          <p:nvPr/>
        </p:nvSpPr>
        <p:spPr>
          <a:xfrm>
            <a:off x="42519" y="7875543"/>
            <a:ext cx="1808428" cy="734907"/>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nb-NO" sz="1000" b="1" dirty="0"/>
              <a:t>DPI</a:t>
            </a:r>
            <a:r>
              <a:rPr lang="fr" sz="1000" b="1" dirty="0"/>
              <a:t>: SRNTGT004</a:t>
            </a:r>
            <a:r>
              <a:rPr lang="nb-NO" sz="1000" b="1" dirty="0"/>
              <a:t>C</a:t>
            </a:r>
            <a:endParaRPr sz="1000" b="1" dirty="0"/>
          </a:p>
          <a:p>
            <a:pPr marL="0" lvl="0" indent="0" algn="l" rtl="0">
              <a:spcBef>
                <a:spcPts val="0"/>
              </a:spcBef>
              <a:spcAft>
                <a:spcPts val="0"/>
              </a:spcAft>
              <a:buNone/>
            </a:pPr>
            <a:r>
              <a:rPr lang="nb-NO" sz="1000" b="1" dirty="0"/>
              <a:t>RUNWAY SOUTH</a:t>
            </a:r>
            <a:endParaRPr sz="1000" b="1" dirty="0"/>
          </a:p>
          <a:p>
            <a:pPr marL="0" lvl="0" indent="0" algn="l" rtl="0">
              <a:spcBef>
                <a:spcPts val="0"/>
              </a:spcBef>
              <a:spcAft>
                <a:spcPts val="0"/>
              </a:spcAft>
              <a:buNone/>
            </a:pPr>
            <a:r>
              <a:rPr lang="pt-BR" sz="1000" b="1" dirty="0"/>
              <a:t>N 68 08.566 E 033 27.345</a:t>
            </a:r>
          </a:p>
          <a:p>
            <a:pPr marL="0" lvl="0" indent="0" algn="l" rtl="0">
              <a:spcBef>
                <a:spcPts val="0"/>
              </a:spcBef>
              <a:spcAft>
                <a:spcPts val="0"/>
              </a:spcAft>
              <a:buNone/>
            </a:pPr>
            <a:r>
              <a:rPr lang="nb-NO" sz="1000" b="1" dirty="0"/>
              <a:t>DPI</a:t>
            </a:r>
            <a:r>
              <a:rPr lang="fr" sz="1000" b="1" dirty="0"/>
              <a:t> MSL: 716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4" name="Åttekant 5">
            <a:extLst>
              <a:ext uri="{FF2B5EF4-FFF2-40B4-BE49-F238E27FC236}">
                <a16:creationId xmlns:a16="http://schemas.microsoft.com/office/drawing/2014/main" xmlns="" id="{A89E4193-17A8-4E7A-437B-5AE120D466A8}"/>
              </a:ext>
            </a:extLst>
          </p:cNvPr>
          <p:cNvSpPr/>
          <p:nvPr/>
        </p:nvSpPr>
        <p:spPr>
          <a:xfrm>
            <a:off x="2896295" y="1995017"/>
            <a:ext cx="9150562" cy="8672982"/>
          </a:xfrm>
          <a:custGeom>
            <a:avLst/>
            <a:gdLst>
              <a:gd name="connsiteX0" fmla="*/ 0 w 914400"/>
              <a:gd name="connsiteY0" fmla="*/ 267819 h 914400"/>
              <a:gd name="connsiteX1" fmla="*/ 267819 w 914400"/>
              <a:gd name="connsiteY1" fmla="*/ 0 h 914400"/>
              <a:gd name="connsiteX2" fmla="*/ 646581 w 914400"/>
              <a:gd name="connsiteY2" fmla="*/ 0 h 914400"/>
              <a:gd name="connsiteX3" fmla="*/ 914400 w 914400"/>
              <a:gd name="connsiteY3" fmla="*/ 267819 h 914400"/>
              <a:gd name="connsiteX4" fmla="*/ 914400 w 914400"/>
              <a:gd name="connsiteY4" fmla="*/ 646581 h 914400"/>
              <a:gd name="connsiteX5" fmla="*/ 646581 w 914400"/>
              <a:gd name="connsiteY5" fmla="*/ 914400 h 914400"/>
              <a:gd name="connsiteX6" fmla="*/ 267819 w 914400"/>
              <a:gd name="connsiteY6" fmla="*/ 914400 h 914400"/>
              <a:gd name="connsiteX7" fmla="*/ 0 w 914400"/>
              <a:gd name="connsiteY7" fmla="*/ 646581 h 914400"/>
              <a:gd name="connsiteX8" fmla="*/ 0 w 914400"/>
              <a:gd name="connsiteY8" fmla="*/ 267819 h 914400"/>
              <a:gd name="connsiteX0" fmla="*/ 1633552 w 2547952"/>
              <a:gd name="connsiteY0" fmla="*/ 267819 h 4601028"/>
              <a:gd name="connsiteX1" fmla="*/ 1901371 w 2547952"/>
              <a:gd name="connsiteY1" fmla="*/ 0 h 4601028"/>
              <a:gd name="connsiteX2" fmla="*/ 2280133 w 2547952"/>
              <a:gd name="connsiteY2" fmla="*/ 0 h 4601028"/>
              <a:gd name="connsiteX3" fmla="*/ 2547952 w 2547952"/>
              <a:gd name="connsiteY3" fmla="*/ 267819 h 4601028"/>
              <a:gd name="connsiteX4" fmla="*/ 2547952 w 2547952"/>
              <a:gd name="connsiteY4" fmla="*/ 646581 h 4601028"/>
              <a:gd name="connsiteX5" fmla="*/ 2280133 w 2547952"/>
              <a:gd name="connsiteY5" fmla="*/ 914400 h 4601028"/>
              <a:gd name="connsiteX6" fmla="*/ 0 w 2547952"/>
              <a:gd name="connsiteY6" fmla="*/ 4601028 h 4601028"/>
              <a:gd name="connsiteX7" fmla="*/ 1633552 w 2547952"/>
              <a:gd name="connsiteY7" fmla="*/ 646581 h 4601028"/>
              <a:gd name="connsiteX8" fmla="*/ 1633552 w 2547952"/>
              <a:gd name="connsiteY8" fmla="*/ 267819 h 4601028"/>
              <a:gd name="connsiteX0" fmla="*/ 1633552 w 2672019"/>
              <a:gd name="connsiteY0" fmla="*/ 267819 h 5167086"/>
              <a:gd name="connsiteX1" fmla="*/ 1901371 w 2672019"/>
              <a:gd name="connsiteY1" fmla="*/ 0 h 5167086"/>
              <a:gd name="connsiteX2" fmla="*/ 2280133 w 2672019"/>
              <a:gd name="connsiteY2" fmla="*/ 0 h 5167086"/>
              <a:gd name="connsiteX3" fmla="*/ 2547952 w 2672019"/>
              <a:gd name="connsiteY3" fmla="*/ 267819 h 5167086"/>
              <a:gd name="connsiteX4" fmla="*/ 2547952 w 2672019"/>
              <a:gd name="connsiteY4" fmla="*/ 646581 h 5167086"/>
              <a:gd name="connsiteX5" fmla="*/ 2672019 w 2672019"/>
              <a:gd name="connsiteY5" fmla="*/ 5167086 h 5167086"/>
              <a:gd name="connsiteX6" fmla="*/ 0 w 2672019"/>
              <a:gd name="connsiteY6" fmla="*/ 4601028 h 5167086"/>
              <a:gd name="connsiteX7" fmla="*/ 1633552 w 2672019"/>
              <a:gd name="connsiteY7" fmla="*/ 646581 h 5167086"/>
              <a:gd name="connsiteX8" fmla="*/ 1633552 w 2672019"/>
              <a:gd name="connsiteY8" fmla="*/ 267819 h 5167086"/>
              <a:gd name="connsiteX0" fmla="*/ 1633552 w 5116981"/>
              <a:gd name="connsiteY0" fmla="*/ 3482038 h 8381305"/>
              <a:gd name="connsiteX1" fmla="*/ 1901371 w 5116981"/>
              <a:gd name="connsiteY1" fmla="*/ 3214219 h 8381305"/>
              <a:gd name="connsiteX2" fmla="*/ 2280133 w 5116981"/>
              <a:gd name="connsiteY2" fmla="*/ 3214219 h 8381305"/>
              <a:gd name="connsiteX3" fmla="*/ 2547952 w 5116981"/>
              <a:gd name="connsiteY3" fmla="*/ 3482038 h 8381305"/>
              <a:gd name="connsiteX4" fmla="*/ 5116981 w 5116981"/>
              <a:gd name="connsiteY4" fmla="*/ 0 h 8381305"/>
              <a:gd name="connsiteX5" fmla="*/ 2672019 w 5116981"/>
              <a:gd name="connsiteY5" fmla="*/ 8381305 h 8381305"/>
              <a:gd name="connsiteX6" fmla="*/ 0 w 5116981"/>
              <a:gd name="connsiteY6" fmla="*/ 7815247 h 8381305"/>
              <a:gd name="connsiteX7" fmla="*/ 1633552 w 5116981"/>
              <a:gd name="connsiteY7" fmla="*/ 3860800 h 8381305"/>
              <a:gd name="connsiteX8" fmla="*/ 1633552 w 5116981"/>
              <a:gd name="connsiteY8" fmla="*/ 3482038 h 8381305"/>
              <a:gd name="connsiteX0" fmla="*/ 1633552 w 5116981"/>
              <a:gd name="connsiteY0" fmla="*/ 3773715 h 8672982"/>
              <a:gd name="connsiteX1" fmla="*/ 1901371 w 5116981"/>
              <a:gd name="connsiteY1" fmla="*/ 3505896 h 8672982"/>
              <a:gd name="connsiteX2" fmla="*/ 2280133 w 5116981"/>
              <a:gd name="connsiteY2" fmla="*/ 3505896 h 8672982"/>
              <a:gd name="connsiteX3" fmla="*/ 994924 w 5116981"/>
              <a:gd name="connsiteY3" fmla="*/ 0 h 8672982"/>
              <a:gd name="connsiteX4" fmla="*/ 5116981 w 5116981"/>
              <a:gd name="connsiteY4" fmla="*/ 291677 h 8672982"/>
              <a:gd name="connsiteX5" fmla="*/ 2672019 w 5116981"/>
              <a:gd name="connsiteY5" fmla="*/ 8672982 h 8672982"/>
              <a:gd name="connsiteX6" fmla="*/ 0 w 5116981"/>
              <a:gd name="connsiteY6" fmla="*/ 8106924 h 8672982"/>
              <a:gd name="connsiteX7" fmla="*/ 1633552 w 5116981"/>
              <a:gd name="connsiteY7" fmla="*/ 4152477 h 8672982"/>
              <a:gd name="connsiteX8" fmla="*/ 1633552 w 5116981"/>
              <a:gd name="connsiteY8" fmla="*/ 3773715 h 8672982"/>
              <a:gd name="connsiteX0" fmla="*/ 5667133 w 9150562"/>
              <a:gd name="connsiteY0" fmla="*/ 3773715 h 8672982"/>
              <a:gd name="connsiteX1" fmla="*/ 5934952 w 9150562"/>
              <a:gd name="connsiteY1" fmla="*/ 3505896 h 8672982"/>
              <a:gd name="connsiteX2" fmla="*/ 0 w 9150562"/>
              <a:gd name="connsiteY2" fmla="*/ 2838239 h 8672982"/>
              <a:gd name="connsiteX3" fmla="*/ 5028505 w 9150562"/>
              <a:gd name="connsiteY3" fmla="*/ 0 h 8672982"/>
              <a:gd name="connsiteX4" fmla="*/ 9150562 w 9150562"/>
              <a:gd name="connsiteY4" fmla="*/ 291677 h 8672982"/>
              <a:gd name="connsiteX5" fmla="*/ 6705600 w 9150562"/>
              <a:gd name="connsiteY5" fmla="*/ 8672982 h 8672982"/>
              <a:gd name="connsiteX6" fmla="*/ 4033581 w 9150562"/>
              <a:gd name="connsiteY6" fmla="*/ 8106924 h 8672982"/>
              <a:gd name="connsiteX7" fmla="*/ 5667133 w 9150562"/>
              <a:gd name="connsiteY7" fmla="*/ 4152477 h 8672982"/>
              <a:gd name="connsiteX8" fmla="*/ 5667133 w 9150562"/>
              <a:gd name="connsiteY8" fmla="*/ 3773715 h 8672982"/>
              <a:gd name="connsiteX0" fmla="*/ 5667133 w 9150562"/>
              <a:gd name="connsiteY0" fmla="*/ 3773715 h 8672982"/>
              <a:gd name="connsiteX1" fmla="*/ 927523 w 9150562"/>
              <a:gd name="connsiteY1" fmla="*/ 3259153 h 8672982"/>
              <a:gd name="connsiteX2" fmla="*/ 0 w 9150562"/>
              <a:gd name="connsiteY2" fmla="*/ 2838239 h 8672982"/>
              <a:gd name="connsiteX3" fmla="*/ 5028505 w 9150562"/>
              <a:gd name="connsiteY3" fmla="*/ 0 h 8672982"/>
              <a:gd name="connsiteX4" fmla="*/ 9150562 w 9150562"/>
              <a:gd name="connsiteY4" fmla="*/ 291677 h 8672982"/>
              <a:gd name="connsiteX5" fmla="*/ 6705600 w 9150562"/>
              <a:gd name="connsiteY5" fmla="*/ 8672982 h 8672982"/>
              <a:gd name="connsiteX6" fmla="*/ 4033581 w 9150562"/>
              <a:gd name="connsiteY6" fmla="*/ 8106924 h 8672982"/>
              <a:gd name="connsiteX7" fmla="*/ 5667133 w 9150562"/>
              <a:gd name="connsiteY7" fmla="*/ 4152477 h 8672982"/>
              <a:gd name="connsiteX8" fmla="*/ 5667133 w 9150562"/>
              <a:gd name="connsiteY8" fmla="*/ 3773715 h 8672982"/>
              <a:gd name="connsiteX0" fmla="*/ 1980504 w 9150562"/>
              <a:gd name="connsiteY0" fmla="*/ 2757715 h 8672982"/>
              <a:gd name="connsiteX1" fmla="*/ 927523 w 9150562"/>
              <a:gd name="connsiteY1" fmla="*/ 3259153 h 8672982"/>
              <a:gd name="connsiteX2" fmla="*/ 0 w 9150562"/>
              <a:gd name="connsiteY2" fmla="*/ 2838239 h 8672982"/>
              <a:gd name="connsiteX3" fmla="*/ 5028505 w 9150562"/>
              <a:gd name="connsiteY3" fmla="*/ 0 h 8672982"/>
              <a:gd name="connsiteX4" fmla="*/ 9150562 w 9150562"/>
              <a:gd name="connsiteY4" fmla="*/ 291677 h 8672982"/>
              <a:gd name="connsiteX5" fmla="*/ 6705600 w 9150562"/>
              <a:gd name="connsiteY5" fmla="*/ 8672982 h 8672982"/>
              <a:gd name="connsiteX6" fmla="*/ 4033581 w 9150562"/>
              <a:gd name="connsiteY6" fmla="*/ 8106924 h 8672982"/>
              <a:gd name="connsiteX7" fmla="*/ 5667133 w 9150562"/>
              <a:gd name="connsiteY7" fmla="*/ 4152477 h 8672982"/>
              <a:gd name="connsiteX8" fmla="*/ 1980504 w 9150562"/>
              <a:gd name="connsiteY8" fmla="*/ 2757715 h 8672982"/>
              <a:gd name="connsiteX0" fmla="*/ 1980504 w 9150562"/>
              <a:gd name="connsiteY0" fmla="*/ 2757715 h 8672982"/>
              <a:gd name="connsiteX1" fmla="*/ 927523 w 9150562"/>
              <a:gd name="connsiteY1" fmla="*/ 3259153 h 8672982"/>
              <a:gd name="connsiteX2" fmla="*/ 0 w 9150562"/>
              <a:gd name="connsiteY2" fmla="*/ 2838239 h 8672982"/>
              <a:gd name="connsiteX3" fmla="*/ 5028505 w 9150562"/>
              <a:gd name="connsiteY3" fmla="*/ 0 h 8672982"/>
              <a:gd name="connsiteX4" fmla="*/ 9150562 w 9150562"/>
              <a:gd name="connsiteY4" fmla="*/ 291677 h 8672982"/>
              <a:gd name="connsiteX5" fmla="*/ 6705600 w 9150562"/>
              <a:gd name="connsiteY5" fmla="*/ 8672982 h 8672982"/>
              <a:gd name="connsiteX6" fmla="*/ 4033581 w 9150562"/>
              <a:gd name="connsiteY6" fmla="*/ 8106924 h 8672982"/>
              <a:gd name="connsiteX7" fmla="*/ 3112619 w 9150562"/>
              <a:gd name="connsiteY7" fmla="*/ 2976820 h 8672982"/>
              <a:gd name="connsiteX8" fmla="*/ 1980504 w 9150562"/>
              <a:gd name="connsiteY8" fmla="*/ 2757715 h 8672982"/>
              <a:gd name="connsiteX0" fmla="*/ 1777304 w 9150562"/>
              <a:gd name="connsiteY0" fmla="*/ 2873829 h 8672982"/>
              <a:gd name="connsiteX1" fmla="*/ 927523 w 9150562"/>
              <a:gd name="connsiteY1" fmla="*/ 3259153 h 8672982"/>
              <a:gd name="connsiteX2" fmla="*/ 0 w 9150562"/>
              <a:gd name="connsiteY2" fmla="*/ 2838239 h 8672982"/>
              <a:gd name="connsiteX3" fmla="*/ 5028505 w 9150562"/>
              <a:gd name="connsiteY3" fmla="*/ 0 h 8672982"/>
              <a:gd name="connsiteX4" fmla="*/ 9150562 w 9150562"/>
              <a:gd name="connsiteY4" fmla="*/ 291677 h 8672982"/>
              <a:gd name="connsiteX5" fmla="*/ 6705600 w 9150562"/>
              <a:gd name="connsiteY5" fmla="*/ 8672982 h 8672982"/>
              <a:gd name="connsiteX6" fmla="*/ 4033581 w 9150562"/>
              <a:gd name="connsiteY6" fmla="*/ 8106924 h 8672982"/>
              <a:gd name="connsiteX7" fmla="*/ 3112619 w 9150562"/>
              <a:gd name="connsiteY7" fmla="*/ 2976820 h 8672982"/>
              <a:gd name="connsiteX8" fmla="*/ 1777304 w 9150562"/>
              <a:gd name="connsiteY8" fmla="*/ 2873829 h 8672982"/>
              <a:gd name="connsiteX0" fmla="*/ 1777304 w 9150562"/>
              <a:gd name="connsiteY0" fmla="*/ 2873829 h 8672982"/>
              <a:gd name="connsiteX1" fmla="*/ 927523 w 9150562"/>
              <a:gd name="connsiteY1" fmla="*/ 3259153 h 8672982"/>
              <a:gd name="connsiteX2" fmla="*/ 0 w 9150562"/>
              <a:gd name="connsiteY2" fmla="*/ 2838239 h 8672982"/>
              <a:gd name="connsiteX3" fmla="*/ 5028505 w 9150562"/>
              <a:gd name="connsiteY3" fmla="*/ 0 h 8672982"/>
              <a:gd name="connsiteX4" fmla="*/ 9150562 w 9150562"/>
              <a:gd name="connsiteY4" fmla="*/ 291677 h 8672982"/>
              <a:gd name="connsiteX5" fmla="*/ 6705600 w 9150562"/>
              <a:gd name="connsiteY5" fmla="*/ 8672982 h 8672982"/>
              <a:gd name="connsiteX6" fmla="*/ 4033581 w 9150562"/>
              <a:gd name="connsiteY6" fmla="*/ 8106924 h 8672982"/>
              <a:gd name="connsiteX7" fmla="*/ 2822334 w 9150562"/>
              <a:gd name="connsiteY7" fmla="*/ 3165506 h 8672982"/>
              <a:gd name="connsiteX8" fmla="*/ 1777304 w 9150562"/>
              <a:gd name="connsiteY8" fmla="*/ 2873829 h 8672982"/>
              <a:gd name="connsiteX0" fmla="*/ 1777304 w 9150562"/>
              <a:gd name="connsiteY0" fmla="*/ 2873829 h 8672982"/>
              <a:gd name="connsiteX1" fmla="*/ 927523 w 9150562"/>
              <a:gd name="connsiteY1" fmla="*/ 3259153 h 8672982"/>
              <a:gd name="connsiteX2" fmla="*/ 0 w 9150562"/>
              <a:gd name="connsiteY2" fmla="*/ 2838239 h 8672982"/>
              <a:gd name="connsiteX3" fmla="*/ 5028505 w 9150562"/>
              <a:gd name="connsiteY3" fmla="*/ 0 h 8672982"/>
              <a:gd name="connsiteX4" fmla="*/ 9150562 w 9150562"/>
              <a:gd name="connsiteY4" fmla="*/ 291677 h 8672982"/>
              <a:gd name="connsiteX5" fmla="*/ 6705600 w 9150562"/>
              <a:gd name="connsiteY5" fmla="*/ 8672982 h 8672982"/>
              <a:gd name="connsiteX6" fmla="*/ 4033581 w 9150562"/>
              <a:gd name="connsiteY6" fmla="*/ 8106924 h 8672982"/>
              <a:gd name="connsiteX7" fmla="*/ 3040048 w 9150562"/>
              <a:gd name="connsiteY7" fmla="*/ 4202583 h 8672982"/>
              <a:gd name="connsiteX8" fmla="*/ 2822334 w 9150562"/>
              <a:gd name="connsiteY8" fmla="*/ 3165506 h 8672982"/>
              <a:gd name="connsiteX9" fmla="*/ 1777304 w 9150562"/>
              <a:gd name="connsiteY9" fmla="*/ 2873829 h 8672982"/>
              <a:gd name="connsiteX0" fmla="*/ 1777304 w 9150562"/>
              <a:gd name="connsiteY0" fmla="*/ 2873829 h 8672982"/>
              <a:gd name="connsiteX1" fmla="*/ 927523 w 9150562"/>
              <a:gd name="connsiteY1" fmla="*/ 3259153 h 8672982"/>
              <a:gd name="connsiteX2" fmla="*/ 0 w 9150562"/>
              <a:gd name="connsiteY2" fmla="*/ 2838239 h 8672982"/>
              <a:gd name="connsiteX3" fmla="*/ 5028505 w 9150562"/>
              <a:gd name="connsiteY3" fmla="*/ 0 h 8672982"/>
              <a:gd name="connsiteX4" fmla="*/ 9150562 w 9150562"/>
              <a:gd name="connsiteY4" fmla="*/ 291677 h 8672982"/>
              <a:gd name="connsiteX5" fmla="*/ 6705600 w 9150562"/>
              <a:gd name="connsiteY5" fmla="*/ 8672982 h 8672982"/>
              <a:gd name="connsiteX6" fmla="*/ 4033581 w 9150562"/>
              <a:gd name="connsiteY6" fmla="*/ 8106924 h 8672982"/>
              <a:gd name="connsiteX7" fmla="*/ 2169191 w 9150562"/>
              <a:gd name="connsiteY7" fmla="*/ 6684526 h 8672982"/>
              <a:gd name="connsiteX8" fmla="*/ 2822334 w 9150562"/>
              <a:gd name="connsiteY8" fmla="*/ 3165506 h 8672982"/>
              <a:gd name="connsiteX9" fmla="*/ 1777304 w 9150562"/>
              <a:gd name="connsiteY9" fmla="*/ 2873829 h 8672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150562" h="8672982">
                <a:moveTo>
                  <a:pt x="1777304" y="2873829"/>
                </a:moveTo>
                <a:lnTo>
                  <a:pt x="927523" y="3259153"/>
                </a:lnTo>
                <a:lnTo>
                  <a:pt x="0" y="2838239"/>
                </a:lnTo>
                <a:lnTo>
                  <a:pt x="5028505" y="0"/>
                </a:lnTo>
                <a:lnTo>
                  <a:pt x="9150562" y="291677"/>
                </a:lnTo>
                <a:lnTo>
                  <a:pt x="6705600" y="8672982"/>
                </a:lnTo>
                <a:lnTo>
                  <a:pt x="4033581" y="8106924"/>
                </a:lnTo>
                <a:lnTo>
                  <a:pt x="2169191" y="6684526"/>
                </a:lnTo>
                <a:lnTo>
                  <a:pt x="2822334" y="3165506"/>
                </a:lnTo>
                <a:lnTo>
                  <a:pt x="1777304" y="2873829"/>
                </a:lnTo>
                <a:close/>
              </a:path>
            </a:pathLst>
          </a:custGeom>
          <a:noFill/>
          <a:ln w="28575">
            <a:solidFill>
              <a:srgbClr val="FBFB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cxnSp>
        <p:nvCxnSpPr>
          <p:cNvPr id="168" name="Google Shape;168;p20"/>
          <p:cNvCxnSpPr>
            <a:cxnSpLocks/>
            <a:stCxn id="31" idx="5"/>
            <a:endCxn id="161" idx="2"/>
          </p:cNvCxnSpPr>
          <p:nvPr/>
        </p:nvCxnSpPr>
        <p:spPr>
          <a:xfrm flipV="1">
            <a:off x="11581678" y="2634836"/>
            <a:ext cx="915715" cy="9726"/>
          </a:xfrm>
          <a:prstGeom prst="straightConnector1">
            <a:avLst/>
          </a:prstGeom>
          <a:noFill/>
          <a:ln w="19050" cap="flat" cmpd="sng">
            <a:solidFill>
              <a:srgbClr val="000000"/>
            </a:solidFill>
            <a:prstDash val="solid"/>
            <a:round/>
            <a:headEnd type="none" w="med" len="med"/>
            <a:tailEnd type="none" w="med" len="med"/>
          </a:ln>
        </p:spPr>
      </p:cxnSp>
      <p:cxnSp>
        <p:nvCxnSpPr>
          <p:cNvPr id="18" name="Google Shape;162;p20">
            <a:extLst>
              <a:ext uri="{FF2B5EF4-FFF2-40B4-BE49-F238E27FC236}">
                <a16:creationId xmlns:a16="http://schemas.microsoft.com/office/drawing/2014/main" xmlns="" id="{CCE634C5-EDB4-36AE-C680-85CCE4938736}"/>
              </a:ext>
            </a:extLst>
          </p:cNvPr>
          <p:cNvCxnSpPr>
            <a:cxnSpLocks/>
            <a:stCxn id="30" idx="5"/>
            <a:endCxn id="51" idx="2"/>
          </p:cNvCxnSpPr>
          <p:nvPr/>
        </p:nvCxnSpPr>
        <p:spPr>
          <a:xfrm flipV="1">
            <a:off x="10505432" y="5167903"/>
            <a:ext cx="1264543" cy="452562"/>
          </a:xfrm>
          <a:prstGeom prst="straightConnector1">
            <a:avLst/>
          </a:prstGeom>
          <a:noFill/>
          <a:ln w="19050" cap="flat" cmpd="sng">
            <a:solidFill>
              <a:srgbClr val="000000"/>
            </a:solidFill>
            <a:prstDash val="solid"/>
            <a:round/>
            <a:headEnd type="none" w="med" len="med"/>
            <a:tailEnd type="none" w="med" len="med"/>
          </a:ln>
        </p:spPr>
      </p:cxnSp>
      <p:sp>
        <p:nvSpPr>
          <p:cNvPr id="30" name="Likebent trekant 29">
            <a:extLst>
              <a:ext uri="{FF2B5EF4-FFF2-40B4-BE49-F238E27FC236}">
                <a16:creationId xmlns:a16="http://schemas.microsoft.com/office/drawing/2014/main" xmlns="" id="{C4B0F983-D9F2-CA32-C245-8CE57B56A138}"/>
              </a:ext>
            </a:extLst>
          </p:cNvPr>
          <p:cNvSpPr/>
          <p:nvPr/>
        </p:nvSpPr>
        <p:spPr>
          <a:xfrm>
            <a:off x="10308315" y="5427892"/>
            <a:ext cx="262822" cy="385146"/>
          </a:xfrm>
          <a:prstGeom prst="triangle">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1" name="Likebent trekant 30">
            <a:extLst>
              <a:ext uri="{FF2B5EF4-FFF2-40B4-BE49-F238E27FC236}">
                <a16:creationId xmlns:a16="http://schemas.microsoft.com/office/drawing/2014/main" xmlns="" id="{134A8D99-E32C-ADD1-4D2F-7A9A6FF08D80}"/>
              </a:ext>
            </a:extLst>
          </p:cNvPr>
          <p:cNvSpPr/>
          <p:nvPr/>
        </p:nvSpPr>
        <p:spPr>
          <a:xfrm>
            <a:off x="11384561" y="2451989"/>
            <a:ext cx="262822" cy="385146"/>
          </a:xfrm>
          <a:prstGeom prst="triangle">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pic>
        <p:nvPicPr>
          <p:cNvPr id="49" name="Bilde 48">
            <a:extLst>
              <a:ext uri="{FF2B5EF4-FFF2-40B4-BE49-F238E27FC236}">
                <a16:creationId xmlns:a16="http://schemas.microsoft.com/office/drawing/2014/main" xmlns="" id="{C1B95C98-21DA-EE6C-1D92-7BB18F98A551}"/>
              </a:ext>
            </a:extLst>
          </p:cNvPr>
          <p:cNvPicPr>
            <a:picLocks noChangeAspect="1"/>
          </p:cNvPicPr>
          <p:nvPr/>
        </p:nvPicPr>
        <p:blipFill>
          <a:blip r:embed="rId5"/>
          <a:srcRect l="1194" t="1819" r="20384" b="9434"/>
          <a:stretch/>
        </p:blipFill>
        <p:spPr>
          <a:xfrm>
            <a:off x="9144000" y="23814"/>
            <a:ext cx="2208628" cy="1907090"/>
          </a:xfrm>
          <a:prstGeom prst="rect">
            <a:avLst/>
          </a:prstGeom>
        </p:spPr>
      </p:pic>
      <p:sp>
        <p:nvSpPr>
          <p:cNvPr id="54" name="Rektangel 53">
            <a:extLst>
              <a:ext uri="{FF2B5EF4-FFF2-40B4-BE49-F238E27FC236}">
                <a16:creationId xmlns:a16="http://schemas.microsoft.com/office/drawing/2014/main" xmlns="" id="{7E4798FC-CF31-C7AD-9BC1-232D884BB53C}"/>
              </a:ext>
            </a:extLst>
          </p:cNvPr>
          <p:cNvSpPr/>
          <p:nvPr/>
        </p:nvSpPr>
        <p:spPr>
          <a:xfrm>
            <a:off x="10742840" y="1035298"/>
            <a:ext cx="61742" cy="72302"/>
          </a:xfrm>
          <a:prstGeom prst="rect">
            <a:avLst/>
          </a:prstGeom>
          <a:noFill/>
          <a:ln w="63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pic>
        <p:nvPicPr>
          <p:cNvPr id="2" name="Picture 1" descr="D:\GIT PROJECTS\OPAT-background\Virtual Intelligence Service only logo.PNG">
            <a:extLst>
              <a:ext uri="{FF2B5EF4-FFF2-40B4-BE49-F238E27FC236}">
                <a16:creationId xmlns:a16="http://schemas.microsoft.com/office/drawing/2014/main" xmlns="" id="{A22314F6-210B-96E5-605B-36B54598323F}"/>
              </a:ext>
            </a:extLst>
          </p:cNvPr>
          <p:cNvPicPr>
            <a:picLocks noChangeAspect="1" noChangeArrowheads="1"/>
          </p:cNvPicPr>
          <p:nvPr/>
        </p:nvPicPr>
        <p:blipFill>
          <a:blip r:embed="rId6"/>
          <a:srcRect/>
          <a:stretch>
            <a:fillRect/>
          </a:stretch>
        </p:blipFill>
        <p:spPr bwMode="auto">
          <a:xfrm>
            <a:off x="0" y="0"/>
            <a:ext cx="2225675" cy="1958975"/>
          </a:xfrm>
          <a:prstGeom prst="rect">
            <a:avLst/>
          </a:prstGeom>
          <a:noFill/>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4">
          <a:extLst>
            <a:ext uri="{FF2B5EF4-FFF2-40B4-BE49-F238E27FC236}">
              <a16:creationId xmlns:a16="http://schemas.microsoft.com/office/drawing/2014/main" xmlns="" id="{C87C464A-7154-3090-028E-3615383C9B45}"/>
            </a:ext>
          </a:extLst>
        </p:cNvPr>
        <p:cNvGrpSpPr/>
        <p:nvPr/>
      </p:nvGrpSpPr>
      <p:grpSpPr>
        <a:xfrm>
          <a:off x="0" y="0"/>
          <a:ext cx="0" cy="0"/>
          <a:chOff x="0" y="0"/>
          <a:chExt cx="0" cy="0"/>
        </a:xfrm>
      </p:grpSpPr>
      <p:pic>
        <p:nvPicPr>
          <p:cNvPr id="8" name="Bilde 7">
            <a:extLst>
              <a:ext uri="{FF2B5EF4-FFF2-40B4-BE49-F238E27FC236}">
                <a16:creationId xmlns:a16="http://schemas.microsoft.com/office/drawing/2014/main" xmlns="" id="{792003BD-86C6-44A8-105A-A166C5F72691}"/>
              </a:ext>
            </a:extLst>
          </p:cNvPr>
          <p:cNvPicPr>
            <a:picLocks noChangeAspect="1"/>
          </p:cNvPicPr>
          <p:nvPr/>
        </p:nvPicPr>
        <p:blipFill>
          <a:blip r:embed="rId3">
            <a:extLst>
              <a:ext uri="{BEBA8EAE-BF5A-486C-A8C5-ECC9F3942E4B}">
                <a14:imgProps xmlns:a14="http://schemas.microsoft.com/office/drawing/2010/main" xmlns="">
                  <a14:imgLayer r:embed="rId4">
                    <a14:imgEffect>
                      <a14:colorTemperature colorTemp="4356"/>
                    </a14:imgEffect>
                    <a14:imgEffect>
                      <a14:saturation sat="0"/>
                    </a14:imgEffect>
                  </a14:imgLayer>
                </a14:imgProps>
              </a:ext>
            </a:extLst>
          </a:blip>
          <a:srcRect r="3964" b="267"/>
          <a:stretch/>
        </p:blipFill>
        <p:spPr>
          <a:xfrm>
            <a:off x="-88099" y="1784488"/>
            <a:ext cx="15207450" cy="8883512"/>
          </a:xfrm>
          <a:prstGeom prst="rect">
            <a:avLst/>
          </a:prstGeom>
        </p:spPr>
      </p:pic>
      <p:graphicFrame>
        <p:nvGraphicFramePr>
          <p:cNvPr id="156" name="Google Shape;156;p20">
            <a:extLst>
              <a:ext uri="{FF2B5EF4-FFF2-40B4-BE49-F238E27FC236}">
                <a16:creationId xmlns:a16="http://schemas.microsoft.com/office/drawing/2014/main" xmlns="" id="{23B2C573-2CFF-4C62-F8FE-5897ED09FFA8}"/>
              </a:ext>
            </a:extLst>
          </p:cNvPr>
          <p:cNvGraphicFramePr/>
          <p:nvPr>
            <p:extLst>
              <p:ext uri="{D42A27DB-BD31-4B8C-83A1-F6EECF244321}">
                <p14:modId xmlns:p14="http://schemas.microsoft.com/office/powerpoint/2010/main" xmlns="" val="4232978509"/>
              </p:ext>
            </p:extLst>
          </p:nvPr>
        </p:nvGraphicFramePr>
        <p:xfrm>
          <a:off x="-88099" y="-80355"/>
          <a:ext cx="15307400" cy="10772168"/>
        </p:xfrm>
        <a:graphic>
          <a:graphicData uri="http://schemas.openxmlformats.org/drawingml/2006/table">
            <a:tbl>
              <a:tblPr>
                <a:noFill/>
                <a:tableStyleId>{AE7EAA58-4EDA-4114-B047-75ABB572CC32}</a:tableStyleId>
              </a:tblPr>
              <a:tblGrid>
                <a:gridCol w="2489959">
                  <a:extLst>
                    <a:ext uri="{9D8B030D-6E8A-4147-A177-3AD203B41FA5}">
                      <a16:colId xmlns:a16="http://schemas.microsoft.com/office/drawing/2014/main" xmlns="" val="20000"/>
                    </a:ext>
                  </a:extLst>
                </a:gridCol>
                <a:gridCol w="6741710">
                  <a:extLst>
                    <a:ext uri="{9D8B030D-6E8A-4147-A177-3AD203B41FA5}">
                      <a16:colId xmlns:a16="http://schemas.microsoft.com/office/drawing/2014/main" xmlns="" val="20001"/>
                    </a:ext>
                  </a:extLst>
                </a:gridCol>
                <a:gridCol w="2270800">
                  <a:extLst>
                    <a:ext uri="{9D8B030D-6E8A-4147-A177-3AD203B41FA5}">
                      <a16:colId xmlns:a16="http://schemas.microsoft.com/office/drawing/2014/main" xmlns="" val="20002"/>
                    </a:ext>
                  </a:extLst>
                </a:gridCol>
                <a:gridCol w="3804931">
                  <a:extLst>
                    <a:ext uri="{9D8B030D-6E8A-4147-A177-3AD203B41FA5}">
                      <a16:colId xmlns:a16="http://schemas.microsoft.com/office/drawing/2014/main" xmlns="" val="20003"/>
                    </a:ext>
                  </a:extLst>
                </a:gridCol>
              </a:tblGrid>
              <a:tr h="848413">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OLENYA AIRBASE, SRN</a:t>
                      </a:r>
                      <a:endParaRPr sz="2000" b="1" dirty="0"/>
                    </a:p>
                    <a:p>
                      <a:pPr marL="0" lvl="0" indent="0" algn="l" rtl="0">
                        <a:spcBef>
                          <a:spcPts val="0"/>
                        </a:spcBef>
                        <a:spcAft>
                          <a:spcPts val="0"/>
                        </a:spcAft>
                        <a:buNone/>
                      </a:pPr>
                      <a:r>
                        <a:rPr lang="fr" sz="2000" b="1" dirty="0"/>
                        <a:t>JOINT DESIRED POINT OF IMPACT GRAPHIC 2/2</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 CLASSIFIED </a:t>
                      </a:r>
                    </a:p>
                    <a:p>
                      <a:pPr marL="0" lvl="0" indent="0" algn="ctr" rtl="0">
                        <a:spcBef>
                          <a:spcPts val="0"/>
                        </a:spcBef>
                        <a:spcAft>
                          <a:spcPts val="0"/>
                        </a:spcAft>
                        <a:buNone/>
                      </a:pPr>
                      <a:r>
                        <a:rPr lang="en-US" sz="1900" b="1" dirty="0"/>
                        <a:t>REL TO CJTF-23</a:t>
                      </a:r>
                      <a:endParaRPr sz="19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10015">
                <a:tc vMerge="1">
                  <a:txBody>
                    <a:bodyPr/>
                    <a:lstStyle/>
                    <a:p>
                      <a:endParaRPr lang="nb-NO"/>
                    </a:p>
                  </a:txBody>
                  <a:tcPr/>
                </a:tc>
                <a:tc>
                  <a:txBody>
                    <a:bodyPr/>
                    <a:lstStyle/>
                    <a:p>
                      <a:pPr marL="0" lvl="0" indent="0" algn="l" rtl="0">
                        <a:spcBef>
                          <a:spcPts val="0"/>
                        </a:spcBef>
                        <a:spcAft>
                          <a:spcPts val="0"/>
                        </a:spcAft>
                        <a:buNone/>
                      </a:pPr>
                      <a:r>
                        <a:rPr lang="nb-NO" sz="1500" b="1" dirty="0"/>
                        <a:t>BE:SRNTGT004  CATCODE: 3</a:t>
                      </a:r>
                    </a:p>
                    <a:p>
                      <a:pPr marL="0" lvl="0" indent="0" algn="l" rtl="0">
                        <a:spcBef>
                          <a:spcPts val="0"/>
                        </a:spcBef>
                        <a:spcAft>
                          <a:spcPts val="0"/>
                        </a:spcAft>
                        <a:buNone/>
                      </a:pPr>
                      <a:r>
                        <a:rPr lang="nb-NO" sz="1500" b="1" dirty="0"/>
                        <a:t>MIDB GEO: N 68 46.936 E 032 44.996 </a:t>
                      </a:r>
                    </a:p>
                    <a:p>
                      <a:pPr marL="0" lvl="0" indent="0" algn="l" rtl="0">
                        <a:spcBef>
                          <a:spcPts val="0"/>
                        </a:spcBef>
                        <a:spcAft>
                          <a:spcPts val="0"/>
                        </a:spcAft>
                        <a:buNone/>
                      </a:pPr>
                      <a:r>
                        <a:rPr lang="nb-NO" sz="1500" b="1" dirty="0"/>
                        <a:t>ICOD: 2011-07-01 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endParaRPr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813740">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57" name="Google Shape;157;p20">
            <a:extLst>
              <a:ext uri="{FF2B5EF4-FFF2-40B4-BE49-F238E27FC236}">
                <a16:creationId xmlns:a16="http://schemas.microsoft.com/office/drawing/2014/main" xmlns="" id="{DC8A0A6C-B37F-56CB-DE32-6928DDEA65C6}"/>
              </a:ext>
            </a:extLst>
          </p:cNvPr>
          <p:cNvGrpSpPr/>
          <p:nvPr/>
        </p:nvGrpSpPr>
        <p:grpSpPr>
          <a:xfrm>
            <a:off x="13071036" y="2990900"/>
            <a:ext cx="1448489" cy="737001"/>
            <a:chOff x="3317436" y="5048300"/>
            <a:chExt cx="1448489" cy="737001"/>
          </a:xfrm>
        </p:grpSpPr>
        <p:cxnSp>
          <p:nvCxnSpPr>
            <p:cNvPr id="158" name="Google Shape;158;p20">
              <a:extLst>
                <a:ext uri="{FF2B5EF4-FFF2-40B4-BE49-F238E27FC236}">
                  <a16:creationId xmlns:a16="http://schemas.microsoft.com/office/drawing/2014/main" xmlns="" id="{DE05B5E0-9964-AAE2-59D8-701F98218059}"/>
                </a:ext>
              </a:extLst>
            </p:cNvPr>
            <p:cNvCxnSpPr>
              <a:cxnSpLocks/>
            </p:cNvCxnSpPr>
            <p:nvPr/>
          </p:nvCxnSpPr>
          <p:spPr>
            <a:xfrm flipH="1">
              <a:off x="3317436" y="5538364"/>
              <a:ext cx="946289" cy="246937"/>
            </a:xfrm>
            <a:prstGeom prst="straightConnector1">
              <a:avLst/>
            </a:prstGeom>
            <a:noFill/>
            <a:ln w="38100" cap="flat" cmpd="sng">
              <a:solidFill>
                <a:srgbClr val="000000"/>
              </a:solidFill>
              <a:prstDash val="solid"/>
              <a:round/>
              <a:headEnd type="none" w="med" len="med"/>
              <a:tailEnd type="triangle" w="med" len="med"/>
            </a:ln>
          </p:spPr>
        </p:cxnSp>
        <p:sp>
          <p:nvSpPr>
            <p:cNvPr id="159" name="Google Shape;159;p20">
              <a:extLst>
                <a:ext uri="{FF2B5EF4-FFF2-40B4-BE49-F238E27FC236}">
                  <a16:creationId xmlns:a16="http://schemas.microsoft.com/office/drawing/2014/main" xmlns="" id="{BF0B591D-51D1-8BFF-EFD4-35FE57E3E573}"/>
                </a:ext>
              </a:extLst>
            </p:cNvPr>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sp>
        <p:nvSpPr>
          <p:cNvPr id="172" name="Google Shape;172;p20">
            <a:extLst>
              <a:ext uri="{FF2B5EF4-FFF2-40B4-BE49-F238E27FC236}">
                <a16:creationId xmlns:a16="http://schemas.microsoft.com/office/drawing/2014/main" xmlns="" id="{7A71C4B1-170D-D1D3-33E3-9B69CAB44E4F}"/>
              </a:ext>
            </a:extLst>
          </p:cNvPr>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t>OPAC CLASSIFIED </a:t>
            </a:r>
          </a:p>
          <a:p>
            <a:pPr marL="0" lvl="0" indent="0" algn="ctr" rtl="0">
              <a:spcBef>
                <a:spcPts val="0"/>
              </a:spcBef>
              <a:spcAft>
                <a:spcPts val="0"/>
              </a:spcAft>
              <a:buNone/>
            </a:pPr>
            <a:r>
              <a:rPr lang="en-US" b="1" dirty="0"/>
              <a:t>REL TO CJTF-23</a:t>
            </a:r>
            <a:endParaRPr b="1" dirty="0"/>
          </a:p>
        </p:txBody>
      </p:sp>
      <p:sp>
        <p:nvSpPr>
          <p:cNvPr id="173" name="Google Shape;173;p20">
            <a:extLst>
              <a:ext uri="{FF2B5EF4-FFF2-40B4-BE49-F238E27FC236}">
                <a16:creationId xmlns:a16="http://schemas.microsoft.com/office/drawing/2014/main" xmlns="" id="{B1A87A50-30B7-8E96-7A9A-29C2766E988E}"/>
              </a:ext>
            </a:extLst>
          </p:cNvPr>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FF0000"/>
                </a:solidFill>
              </a:rPr>
              <a:t>OPAC CLASSIFIED</a:t>
            </a:r>
            <a:endParaRPr b="1" dirty="0">
              <a:solidFill>
                <a:srgbClr val="FF0000"/>
              </a:solidFill>
            </a:endParaRPr>
          </a:p>
        </p:txBody>
      </p:sp>
      <p:sp>
        <p:nvSpPr>
          <p:cNvPr id="10" name="Likebent trekant 9">
            <a:extLst>
              <a:ext uri="{FF2B5EF4-FFF2-40B4-BE49-F238E27FC236}">
                <a16:creationId xmlns:a16="http://schemas.microsoft.com/office/drawing/2014/main" xmlns="" id="{B7320E81-50C0-B1B0-CB92-73CE6CA3DEC0}"/>
              </a:ext>
            </a:extLst>
          </p:cNvPr>
          <p:cNvSpPr/>
          <p:nvPr/>
        </p:nvSpPr>
        <p:spPr>
          <a:xfrm>
            <a:off x="4154494" y="7165965"/>
            <a:ext cx="304587" cy="357105"/>
          </a:xfrm>
          <a:prstGeom prst="triangle">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grpSp>
        <p:nvGrpSpPr>
          <p:cNvPr id="19" name="Google Shape;160;p20">
            <a:extLst>
              <a:ext uri="{FF2B5EF4-FFF2-40B4-BE49-F238E27FC236}">
                <a16:creationId xmlns:a16="http://schemas.microsoft.com/office/drawing/2014/main" xmlns="" id="{D99BD981-C2AE-4B8B-B832-ADB5A8EF4EB8}"/>
              </a:ext>
            </a:extLst>
          </p:cNvPr>
          <p:cNvGrpSpPr/>
          <p:nvPr/>
        </p:nvGrpSpPr>
        <p:grpSpPr>
          <a:xfrm>
            <a:off x="4352163" y="7716426"/>
            <a:ext cx="899104" cy="1145808"/>
            <a:chOff x="3887705" y="8246570"/>
            <a:chExt cx="892500" cy="1145808"/>
          </a:xfrm>
        </p:grpSpPr>
        <p:sp>
          <p:nvSpPr>
            <p:cNvPr id="20" name="Google Shape;161;p20">
              <a:extLst>
                <a:ext uri="{FF2B5EF4-FFF2-40B4-BE49-F238E27FC236}">
                  <a16:creationId xmlns:a16="http://schemas.microsoft.com/office/drawing/2014/main" xmlns="" id="{7D542076-EA10-AA4A-0DC7-37DE7296CDED}"/>
                </a:ext>
              </a:extLst>
            </p:cNvPr>
            <p:cNvSpPr txBox="1"/>
            <p:nvPr/>
          </p:nvSpPr>
          <p:spPr>
            <a:xfrm>
              <a:off x="3887705" y="9108278"/>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F</a:t>
              </a:r>
              <a:endParaRPr b="1" dirty="0">
                <a:solidFill>
                  <a:schemeClr val="dk1"/>
                </a:solidFill>
              </a:endParaRPr>
            </a:p>
          </p:txBody>
        </p:sp>
        <p:cxnSp>
          <p:nvCxnSpPr>
            <p:cNvPr id="21" name="Google Shape;162;p20">
              <a:extLst>
                <a:ext uri="{FF2B5EF4-FFF2-40B4-BE49-F238E27FC236}">
                  <a16:creationId xmlns:a16="http://schemas.microsoft.com/office/drawing/2014/main" xmlns="" id="{EC9A0973-C3A8-A3BA-8319-635369E0AB33}"/>
                </a:ext>
              </a:extLst>
            </p:cNvPr>
            <p:cNvCxnSpPr>
              <a:cxnSpLocks/>
            </p:cNvCxnSpPr>
            <p:nvPr/>
          </p:nvCxnSpPr>
          <p:spPr>
            <a:xfrm flipH="1">
              <a:off x="4369507" y="8246570"/>
              <a:ext cx="224927" cy="861708"/>
            </a:xfrm>
            <a:prstGeom prst="straightConnector1">
              <a:avLst/>
            </a:prstGeom>
            <a:noFill/>
            <a:ln w="19050" cap="flat" cmpd="sng">
              <a:solidFill>
                <a:srgbClr val="000000"/>
              </a:solidFill>
              <a:prstDash val="solid"/>
              <a:round/>
              <a:headEnd type="none" w="med" len="med"/>
              <a:tailEnd type="none" w="med" len="med"/>
            </a:ln>
          </p:spPr>
        </p:cxnSp>
      </p:grpSp>
      <p:grpSp>
        <p:nvGrpSpPr>
          <p:cNvPr id="24" name="Google Shape;160;p20">
            <a:extLst>
              <a:ext uri="{FF2B5EF4-FFF2-40B4-BE49-F238E27FC236}">
                <a16:creationId xmlns:a16="http://schemas.microsoft.com/office/drawing/2014/main" xmlns="" id="{9F3B7971-8469-3A35-5376-AFC1A8C89D68}"/>
              </a:ext>
            </a:extLst>
          </p:cNvPr>
          <p:cNvGrpSpPr/>
          <p:nvPr/>
        </p:nvGrpSpPr>
        <p:grpSpPr>
          <a:xfrm>
            <a:off x="3012705" y="7523070"/>
            <a:ext cx="1294083" cy="856585"/>
            <a:chOff x="3273999" y="8448130"/>
            <a:chExt cx="1284578" cy="856585"/>
          </a:xfrm>
        </p:grpSpPr>
        <p:sp>
          <p:nvSpPr>
            <p:cNvPr id="25" name="Google Shape;161;p20">
              <a:extLst>
                <a:ext uri="{FF2B5EF4-FFF2-40B4-BE49-F238E27FC236}">
                  <a16:creationId xmlns:a16="http://schemas.microsoft.com/office/drawing/2014/main" xmlns="" id="{0847C8FC-A29F-F8DC-3247-D141781DE749}"/>
                </a:ext>
              </a:extLst>
            </p:cNvPr>
            <p:cNvSpPr txBox="1"/>
            <p:nvPr/>
          </p:nvSpPr>
          <p:spPr>
            <a:xfrm>
              <a:off x="3273999" y="902061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I</a:t>
              </a:r>
              <a:endParaRPr b="1" dirty="0">
                <a:solidFill>
                  <a:schemeClr val="dk1"/>
                </a:solidFill>
              </a:endParaRPr>
            </a:p>
          </p:txBody>
        </p:sp>
        <p:cxnSp>
          <p:nvCxnSpPr>
            <p:cNvPr id="26" name="Google Shape;162;p20">
              <a:extLst>
                <a:ext uri="{FF2B5EF4-FFF2-40B4-BE49-F238E27FC236}">
                  <a16:creationId xmlns:a16="http://schemas.microsoft.com/office/drawing/2014/main" xmlns="" id="{8A0915A9-4FD9-6517-8366-58C2C81D9822}"/>
                </a:ext>
              </a:extLst>
            </p:cNvPr>
            <p:cNvCxnSpPr>
              <a:cxnSpLocks/>
              <a:stCxn id="10" idx="3"/>
              <a:endCxn id="25" idx="0"/>
            </p:cNvCxnSpPr>
            <p:nvPr/>
          </p:nvCxnSpPr>
          <p:spPr>
            <a:xfrm flipH="1">
              <a:off x="3720249" y="8448130"/>
              <a:ext cx="838328" cy="572485"/>
            </a:xfrm>
            <a:prstGeom prst="straightConnector1">
              <a:avLst/>
            </a:prstGeom>
            <a:noFill/>
            <a:ln w="19050" cap="flat" cmpd="sng">
              <a:solidFill>
                <a:srgbClr val="000000"/>
              </a:solidFill>
              <a:prstDash val="solid"/>
              <a:round/>
              <a:headEnd type="none" w="med" len="med"/>
              <a:tailEnd type="none" w="med" len="med"/>
            </a:ln>
          </p:spPr>
        </p:cxnSp>
      </p:grpSp>
      <p:sp>
        <p:nvSpPr>
          <p:cNvPr id="190" name="Google Shape;171;p20">
            <a:extLst>
              <a:ext uri="{FF2B5EF4-FFF2-40B4-BE49-F238E27FC236}">
                <a16:creationId xmlns:a16="http://schemas.microsoft.com/office/drawing/2014/main" xmlns="" id="{D597E452-8D20-438A-6448-EBC6C8682D71}"/>
              </a:ext>
            </a:extLst>
          </p:cNvPr>
          <p:cNvSpPr txBox="1"/>
          <p:nvPr/>
        </p:nvSpPr>
        <p:spPr>
          <a:xfrm>
            <a:off x="42519" y="8690480"/>
            <a:ext cx="1808428" cy="734907"/>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nb-NO" sz="1000" b="1" dirty="0"/>
              <a:t>DPI</a:t>
            </a:r>
            <a:r>
              <a:rPr lang="fr" sz="1000" b="1" dirty="0"/>
              <a:t>: SRNTGT002</a:t>
            </a:r>
            <a:r>
              <a:rPr lang="nb-NO" sz="1000" b="1" dirty="0"/>
              <a:t>D</a:t>
            </a:r>
            <a:endParaRPr sz="1000" b="1" dirty="0"/>
          </a:p>
          <a:p>
            <a:pPr marL="0" lvl="0" indent="0" algn="l" rtl="0">
              <a:spcBef>
                <a:spcPts val="0"/>
              </a:spcBef>
              <a:spcAft>
                <a:spcPts val="0"/>
              </a:spcAft>
              <a:buNone/>
            </a:pPr>
            <a:r>
              <a:rPr lang="fr" sz="1000" b="1" dirty="0"/>
              <a:t>FUEL STORAGE ON GND</a:t>
            </a:r>
            <a:endParaRPr sz="1000" b="1" dirty="0"/>
          </a:p>
          <a:p>
            <a:pPr marL="0" lvl="0" indent="0" algn="l" rtl="0">
              <a:spcBef>
                <a:spcPts val="0"/>
              </a:spcBef>
              <a:spcAft>
                <a:spcPts val="0"/>
              </a:spcAft>
              <a:buNone/>
            </a:pPr>
            <a:r>
              <a:rPr lang="pt-BR" sz="1000" b="1" dirty="0"/>
              <a:t>N 68 08.747 E 033 25.814</a:t>
            </a:r>
          </a:p>
          <a:p>
            <a:pPr marL="0" lvl="0" indent="0" algn="l" rtl="0">
              <a:spcBef>
                <a:spcPts val="0"/>
              </a:spcBef>
              <a:spcAft>
                <a:spcPts val="0"/>
              </a:spcAft>
              <a:buNone/>
            </a:pPr>
            <a:r>
              <a:rPr lang="pt-BR" sz="1000" b="1" dirty="0"/>
              <a:t>DPI MSL: 649 FT</a:t>
            </a:r>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91" name="Google Shape;171;p20">
            <a:extLst>
              <a:ext uri="{FF2B5EF4-FFF2-40B4-BE49-F238E27FC236}">
                <a16:creationId xmlns:a16="http://schemas.microsoft.com/office/drawing/2014/main" xmlns="" id="{0B7F9099-18C0-9802-BDD2-0979A1B6F78D}"/>
              </a:ext>
            </a:extLst>
          </p:cNvPr>
          <p:cNvSpPr txBox="1"/>
          <p:nvPr/>
        </p:nvSpPr>
        <p:spPr>
          <a:xfrm>
            <a:off x="1932623" y="9062791"/>
            <a:ext cx="1808428" cy="734907"/>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nb-NO" sz="1000" b="1" dirty="0"/>
              <a:t>DPI</a:t>
            </a:r>
            <a:r>
              <a:rPr lang="fr" sz="1000" b="1" dirty="0"/>
              <a:t>: SRNTGT002E</a:t>
            </a:r>
            <a:endParaRPr sz="1000" b="1" dirty="0"/>
          </a:p>
          <a:p>
            <a:pPr marL="0" lvl="0" indent="0" algn="l" rtl="0">
              <a:spcBef>
                <a:spcPts val="0"/>
              </a:spcBef>
              <a:spcAft>
                <a:spcPts val="0"/>
              </a:spcAft>
              <a:buNone/>
            </a:pPr>
            <a:r>
              <a:rPr lang="fr" sz="1000" b="1" dirty="0"/>
              <a:t>FUEL STORAGE ON GND</a:t>
            </a:r>
            <a:endParaRPr sz="1000" b="1" dirty="0"/>
          </a:p>
          <a:p>
            <a:pPr marL="0" lvl="0" indent="0" algn="l" rtl="0">
              <a:spcBef>
                <a:spcPts val="0"/>
              </a:spcBef>
              <a:spcAft>
                <a:spcPts val="0"/>
              </a:spcAft>
              <a:buNone/>
            </a:pPr>
            <a:r>
              <a:rPr lang="pt-BR" sz="1000" b="1" dirty="0"/>
              <a:t>N 68 08.722 E 033 25.786</a:t>
            </a:r>
          </a:p>
          <a:p>
            <a:pPr marL="0" lvl="0" indent="0" algn="l" rtl="0">
              <a:spcBef>
                <a:spcPts val="0"/>
              </a:spcBef>
              <a:spcAft>
                <a:spcPts val="0"/>
              </a:spcAft>
              <a:buNone/>
            </a:pPr>
            <a:r>
              <a:rPr lang="nb-NO" sz="1000" b="1" dirty="0"/>
              <a:t>DPI</a:t>
            </a:r>
            <a:r>
              <a:rPr lang="fr" sz="1000" b="1" dirty="0"/>
              <a:t> MSL: 651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92" name="Google Shape;171;p20">
            <a:extLst>
              <a:ext uri="{FF2B5EF4-FFF2-40B4-BE49-F238E27FC236}">
                <a16:creationId xmlns:a16="http://schemas.microsoft.com/office/drawing/2014/main" xmlns="" id="{66FC5452-C29F-0FC9-0627-60A510B0ABE1}"/>
              </a:ext>
            </a:extLst>
          </p:cNvPr>
          <p:cNvSpPr txBox="1"/>
          <p:nvPr/>
        </p:nvSpPr>
        <p:spPr>
          <a:xfrm>
            <a:off x="3800769" y="9418931"/>
            <a:ext cx="1808428" cy="734907"/>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nb-NO" sz="1000" b="1" dirty="0"/>
              <a:t>DPI</a:t>
            </a:r>
            <a:r>
              <a:rPr lang="fr" sz="1000" b="1" dirty="0"/>
              <a:t>: SRNTGT002</a:t>
            </a:r>
            <a:r>
              <a:rPr lang="nb-NO" sz="1000" b="1" dirty="0"/>
              <a:t>F</a:t>
            </a:r>
            <a:endParaRPr sz="1000" b="1" dirty="0"/>
          </a:p>
          <a:p>
            <a:pPr marL="0" lvl="0" indent="0" algn="l" rtl="0">
              <a:spcBef>
                <a:spcPts val="0"/>
              </a:spcBef>
              <a:spcAft>
                <a:spcPts val="0"/>
              </a:spcAft>
              <a:buNone/>
            </a:pPr>
            <a:r>
              <a:rPr lang="fr" sz="1000" b="1" dirty="0"/>
              <a:t>FUEL STORAGE ON GND</a:t>
            </a:r>
            <a:endParaRPr sz="1000" b="1" dirty="0"/>
          </a:p>
          <a:p>
            <a:pPr marL="0" lvl="0" indent="0" algn="l" rtl="0">
              <a:spcBef>
                <a:spcPts val="0"/>
              </a:spcBef>
              <a:spcAft>
                <a:spcPts val="0"/>
              </a:spcAft>
              <a:buNone/>
            </a:pPr>
            <a:r>
              <a:rPr lang="pt-BR" sz="1000" b="1" dirty="0"/>
              <a:t>N 68 08.836 E 033 25.683</a:t>
            </a:r>
          </a:p>
          <a:p>
            <a:pPr marL="0" lvl="0" indent="0" algn="l" rtl="0">
              <a:spcBef>
                <a:spcPts val="0"/>
              </a:spcBef>
              <a:spcAft>
                <a:spcPts val="0"/>
              </a:spcAft>
              <a:buNone/>
            </a:pPr>
            <a:r>
              <a:rPr lang="nb-NO" sz="1000" b="1" dirty="0"/>
              <a:t>DPI</a:t>
            </a:r>
            <a:r>
              <a:rPr lang="fr" sz="1000" b="1" dirty="0"/>
              <a:t> MSL: 633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93" name="Google Shape;171;p20">
            <a:extLst>
              <a:ext uri="{FF2B5EF4-FFF2-40B4-BE49-F238E27FC236}">
                <a16:creationId xmlns:a16="http://schemas.microsoft.com/office/drawing/2014/main" xmlns="" id="{22904E15-7EEE-5C02-BCDF-11AE5AF187E2}"/>
              </a:ext>
            </a:extLst>
          </p:cNvPr>
          <p:cNvSpPr txBox="1"/>
          <p:nvPr/>
        </p:nvSpPr>
        <p:spPr>
          <a:xfrm>
            <a:off x="5668483" y="9430799"/>
            <a:ext cx="1808428" cy="734907"/>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nb-NO" sz="1000" b="1" dirty="0"/>
              <a:t>DPI</a:t>
            </a:r>
            <a:r>
              <a:rPr lang="fr" sz="1000" b="1" dirty="0"/>
              <a:t>: SRNTGT002</a:t>
            </a:r>
            <a:r>
              <a:rPr lang="nb-NO" sz="1000" b="1" dirty="0"/>
              <a:t>G</a:t>
            </a:r>
            <a:endParaRPr sz="1000" b="1" dirty="0"/>
          </a:p>
          <a:p>
            <a:pPr marL="0" lvl="0" indent="0" algn="l" rtl="0">
              <a:spcBef>
                <a:spcPts val="0"/>
              </a:spcBef>
              <a:spcAft>
                <a:spcPts val="0"/>
              </a:spcAft>
              <a:buNone/>
            </a:pPr>
            <a:r>
              <a:rPr lang="fr" sz="1000" b="1" dirty="0"/>
              <a:t>FUEL STORAGE ON GND</a:t>
            </a:r>
            <a:endParaRPr sz="1000" b="1" dirty="0"/>
          </a:p>
          <a:p>
            <a:pPr marL="0" lvl="0" indent="0" algn="l" rtl="0">
              <a:spcBef>
                <a:spcPts val="0"/>
              </a:spcBef>
              <a:spcAft>
                <a:spcPts val="0"/>
              </a:spcAft>
              <a:buNone/>
            </a:pPr>
            <a:r>
              <a:rPr lang="pt-BR" sz="1000" b="1" dirty="0"/>
              <a:t>N 68 08.827 E 033 25.736</a:t>
            </a:r>
          </a:p>
          <a:p>
            <a:pPr marL="0" lvl="0" indent="0" algn="l" rtl="0">
              <a:spcBef>
                <a:spcPts val="0"/>
              </a:spcBef>
              <a:spcAft>
                <a:spcPts val="0"/>
              </a:spcAft>
              <a:buNone/>
            </a:pPr>
            <a:r>
              <a:rPr lang="nb-NO" sz="1000" b="1" dirty="0"/>
              <a:t>DPI</a:t>
            </a:r>
            <a:r>
              <a:rPr lang="fr" sz="1000" b="1" dirty="0"/>
              <a:t> MSL: 633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94" name="Google Shape;171;p20">
            <a:extLst>
              <a:ext uri="{FF2B5EF4-FFF2-40B4-BE49-F238E27FC236}">
                <a16:creationId xmlns:a16="http://schemas.microsoft.com/office/drawing/2014/main" xmlns="" id="{304E9550-FDC0-0849-2F24-3448C083C303}"/>
              </a:ext>
            </a:extLst>
          </p:cNvPr>
          <p:cNvSpPr txBox="1"/>
          <p:nvPr/>
        </p:nvSpPr>
        <p:spPr>
          <a:xfrm>
            <a:off x="7509700" y="9418930"/>
            <a:ext cx="1808428" cy="734907"/>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nb-NO" sz="1000" b="1" dirty="0"/>
              <a:t>DPI</a:t>
            </a:r>
            <a:r>
              <a:rPr lang="fr" sz="1000" b="1" dirty="0"/>
              <a:t>: SRNTGT002</a:t>
            </a:r>
            <a:r>
              <a:rPr lang="nb-NO" sz="1000" b="1" dirty="0"/>
              <a:t>H</a:t>
            </a:r>
            <a:endParaRPr sz="1000" b="1" dirty="0"/>
          </a:p>
          <a:p>
            <a:pPr marL="0" lvl="0" indent="0" algn="l" rtl="0">
              <a:spcBef>
                <a:spcPts val="0"/>
              </a:spcBef>
              <a:spcAft>
                <a:spcPts val="0"/>
              </a:spcAft>
              <a:buNone/>
            </a:pPr>
            <a:r>
              <a:rPr lang="nb-NO" sz="1000" b="1" dirty="0"/>
              <a:t>FUEL STORAGE ON GND</a:t>
            </a:r>
            <a:endParaRPr sz="1000" b="1" dirty="0"/>
          </a:p>
          <a:p>
            <a:pPr marL="0" lvl="0" indent="0" algn="l" rtl="0">
              <a:spcBef>
                <a:spcPts val="0"/>
              </a:spcBef>
              <a:spcAft>
                <a:spcPts val="0"/>
              </a:spcAft>
              <a:buNone/>
            </a:pPr>
            <a:r>
              <a:rPr lang="pt-BR" sz="1000" b="1" dirty="0"/>
              <a:t>N 68 08.851 E 033 25.764</a:t>
            </a:r>
          </a:p>
          <a:p>
            <a:pPr marL="0" lvl="0" indent="0" algn="l" rtl="0">
              <a:spcBef>
                <a:spcPts val="0"/>
              </a:spcBef>
              <a:spcAft>
                <a:spcPts val="0"/>
              </a:spcAft>
              <a:buNone/>
            </a:pPr>
            <a:r>
              <a:rPr lang="nb-NO" sz="1000" b="1" dirty="0"/>
              <a:t>DPI</a:t>
            </a:r>
            <a:r>
              <a:rPr lang="fr" sz="1000" b="1" dirty="0"/>
              <a:t> MSL: 631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95" name="Google Shape;171;p20">
            <a:extLst>
              <a:ext uri="{FF2B5EF4-FFF2-40B4-BE49-F238E27FC236}">
                <a16:creationId xmlns:a16="http://schemas.microsoft.com/office/drawing/2014/main" xmlns="" id="{08995E7A-AE35-5296-2A87-70AC7AEAE236}"/>
              </a:ext>
            </a:extLst>
          </p:cNvPr>
          <p:cNvSpPr txBox="1"/>
          <p:nvPr/>
        </p:nvSpPr>
        <p:spPr>
          <a:xfrm>
            <a:off x="9366226" y="9418929"/>
            <a:ext cx="1808428" cy="734907"/>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nb-NO" sz="1000" b="1" dirty="0"/>
              <a:t>DPI</a:t>
            </a:r>
            <a:r>
              <a:rPr lang="fr" sz="1000" b="1" dirty="0"/>
              <a:t>: SRNTGT002</a:t>
            </a:r>
            <a:r>
              <a:rPr lang="nb-NO" sz="1000" b="1" dirty="0"/>
              <a:t>I</a:t>
            </a:r>
            <a:endParaRPr sz="1000" b="1" dirty="0"/>
          </a:p>
          <a:p>
            <a:pPr marL="0" lvl="0" indent="0" algn="l" rtl="0">
              <a:spcBef>
                <a:spcPts val="0"/>
              </a:spcBef>
              <a:spcAft>
                <a:spcPts val="0"/>
              </a:spcAft>
              <a:buNone/>
            </a:pPr>
            <a:r>
              <a:rPr lang="nb-NO" sz="1000" b="1" dirty="0"/>
              <a:t>FUEL STORAGE ON GND</a:t>
            </a:r>
          </a:p>
          <a:p>
            <a:pPr marL="0" lvl="0" indent="0" algn="l" rtl="0">
              <a:spcBef>
                <a:spcPts val="0"/>
              </a:spcBef>
              <a:spcAft>
                <a:spcPts val="0"/>
              </a:spcAft>
              <a:buNone/>
            </a:pPr>
            <a:r>
              <a:rPr lang="pt-BR" sz="1000" b="1" dirty="0"/>
              <a:t>N 68 08.859 E 033 25.711</a:t>
            </a:r>
          </a:p>
          <a:p>
            <a:pPr marL="0" lvl="0" indent="0" algn="l" rtl="0">
              <a:spcBef>
                <a:spcPts val="0"/>
              </a:spcBef>
              <a:spcAft>
                <a:spcPts val="0"/>
              </a:spcAft>
              <a:buNone/>
            </a:pPr>
            <a:r>
              <a:rPr lang="nb-NO" sz="1000" b="1" dirty="0"/>
              <a:t>DPI</a:t>
            </a:r>
            <a:r>
              <a:rPr lang="fr" sz="1000" b="1" dirty="0"/>
              <a:t> MSL: 628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98" name="Google Shape;171;p20">
            <a:extLst>
              <a:ext uri="{FF2B5EF4-FFF2-40B4-BE49-F238E27FC236}">
                <a16:creationId xmlns:a16="http://schemas.microsoft.com/office/drawing/2014/main" xmlns="" id="{B108DF5F-1391-9B03-DD8A-EFA30930623A}"/>
              </a:ext>
            </a:extLst>
          </p:cNvPr>
          <p:cNvSpPr txBox="1"/>
          <p:nvPr/>
        </p:nvSpPr>
        <p:spPr>
          <a:xfrm>
            <a:off x="11218631" y="9418928"/>
            <a:ext cx="1808428" cy="734907"/>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nb-NO" sz="1000" b="1" dirty="0"/>
              <a:t>DPI</a:t>
            </a:r>
            <a:r>
              <a:rPr lang="fr" sz="1000" b="1" dirty="0"/>
              <a:t>: SRNTGT002J</a:t>
            </a:r>
            <a:endParaRPr sz="1000" b="1" dirty="0"/>
          </a:p>
          <a:p>
            <a:pPr marL="0" lvl="0" indent="0" algn="l" rtl="0">
              <a:spcBef>
                <a:spcPts val="0"/>
              </a:spcBef>
              <a:spcAft>
                <a:spcPts val="0"/>
              </a:spcAft>
              <a:buNone/>
            </a:pPr>
            <a:r>
              <a:rPr lang="nb-NO" sz="1000" b="1" dirty="0"/>
              <a:t>AMMO STORAGE ON GND</a:t>
            </a:r>
          </a:p>
          <a:p>
            <a:pPr marL="0" lvl="0" indent="0" algn="l" rtl="0">
              <a:spcBef>
                <a:spcPts val="0"/>
              </a:spcBef>
              <a:spcAft>
                <a:spcPts val="0"/>
              </a:spcAft>
              <a:buNone/>
            </a:pPr>
            <a:r>
              <a:rPr lang="pt-BR" sz="1000" b="1" dirty="0"/>
              <a:t>N 68 08.767 E 033 25.687</a:t>
            </a:r>
          </a:p>
          <a:p>
            <a:pPr marL="0" lvl="0" indent="0" algn="l" rtl="0">
              <a:spcBef>
                <a:spcPts val="0"/>
              </a:spcBef>
              <a:spcAft>
                <a:spcPts val="0"/>
              </a:spcAft>
              <a:buNone/>
            </a:pPr>
            <a:r>
              <a:rPr lang="nb-NO" sz="1000" b="1" dirty="0"/>
              <a:t>DPI</a:t>
            </a:r>
            <a:r>
              <a:rPr lang="fr" sz="1000" b="1" dirty="0"/>
              <a:t> MSL: 638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99" name="Google Shape;171;p20">
            <a:extLst>
              <a:ext uri="{FF2B5EF4-FFF2-40B4-BE49-F238E27FC236}">
                <a16:creationId xmlns:a16="http://schemas.microsoft.com/office/drawing/2014/main" xmlns="" id="{A5A081C3-E40C-B696-120E-CA6C47D25C40}"/>
              </a:ext>
            </a:extLst>
          </p:cNvPr>
          <p:cNvSpPr txBox="1"/>
          <p:nvPr/>
        </p:nvSpPr>
        <p:spPr>
          <a:xfrm>
            <a:off x="13071036" y="9418085"/>
            <a:ext cx="1808428" cy="734907"/>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nb-NO" sz="1000" b="1" dirty="0"/>
              <a:t>DPI</a:t>
            </a:r>
            <a:r>
              <a:rPr lang="fr" sz="1000" b="1" dirty="0"/>
              <a:t>: SRNTGT002</a:t>
            </a:r>
            <a:r>
              <a:rPr lang="nb-NO" sz="1000" b="1" dirty="0"/>
              <a:t>K</a:t>
            </a:r>
            <a:endParaRPr sz="1000" b="1" dirty="0"/>
          </a:p>
          <a:p>
            <a:pPr marL="0" lvl="0" indent="0" algn="l" rtl="0">
              <a:spcBef>
                <a:spcPts val="0"/>
              </a:spcBef>
              <a:spcAft>
                <a:spcPts val="0"/>
              </a:spcAft>
              <a:buNone/>
            </a:pPr>
            <a:r>
              <a:rPr lang="fr" sz="1000" b="1" dirty="0"/>
              <a:t>AMMO STORAGE ON GND</a:t>
            </a:r>
            <a:endParaRPr sz="1000" b="1" dirty="0"/>
          </a:p>
          <a:p>
            <a:pPr marL="0" lvl="0" indent="0" algn="l" rtl="0">
              <a:spcBef>
                <a:spcPts val="0"/>
              </a:spcBef>
              <a:spcAft>
                <a:spcPts val="0"/>
              </a:spcAft>
              <a:buNone/>
            </a:pPr>
            <a:r>
              <a:rPr lang="pt-BR" sz="1000" b="1" dirty="0"/>
              <a:t>N 68 08.762 E 033 25.748</a:t>
            </a:r>
          </a:p>
          <a:p>
            <a:pPr marL="0" lvl="0" indent="0" algn="l" rtl="0">
              <a:spcBef>
                <a:spcPts val="0"/>
              </a:spcBef>
              <a:spcAft>
                <a:spcPts val="0"/>
              </a:spcAft>
              <a:buNone/>
            </a:pPr>
            <a:r>
              <a:rPr lang="nb-NO" sz="1000" b="1" dirty="0"/>
              <a:t>DPI</a:t>
            </a:r>
            <a:r>
              <a:rPr lang="fr" sz="1000" b="1" dirty="0"/>
              <a:t> MSL: 641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200" name="Google Shape;171;p20">
            <a:extLst>
              <a:ext uri="{FF2B5EF4-FFF2-40B4-BE49-F238E27FC236}">
                <a16:creationId xmlns:a16="http://schemas.microsoft.com/office/drawing/2014/main" xmlns="" id="{AF5B6351-AB34-52DF-89BA-F4A120606EDD}"/>
              </a:ext>
            </a:extLst>
          </p:cNvPr>
          <p:cNvSpPr txBox="1"/>
          <p:nvPr/>
        </p:nvSpPr>
        <p:spPr>
          <a:xfrm>
            <a:off x="13071036" y="8585028"/>
            <a:ext cx="1808428" cy="734907"/>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nb-NO" sz="1000" b="1" dirty="0"/>
              <a:t>DPI</a:t>
            </a:r>
            <a:r>
              <a:rPr lang="fr" sz="1000" b="1" dirty="0"/>
              <a:t>: SRNTGT002</a:t>
            </a:r>
            <a:r>
              <a:rPr lang="nb-NO" sz="1000" b="1" dirty="0"/>
              <a:t>L</a:t>
            </a:r>
            <a:endParaRPr sz="1000" b="1" dirty="0"/>
          </a:p>
          <a:p>
            <a:pPr marL="0" lvl="0" indent="0" algn="l" rtl="0">
              <a:spcBef>
                <a:spcPts val="0"/>
              </a:spcBef>
              <a:spcAft>
                <a:spcPts val="0"/>
              </a:spcAft>
              <a:buNone/>
            </a:pPr>
            <a:r>
              <a:rPr lang="fr" sz="1000" b="1" dirty="0"/>
              <a:t>AMMO STORAGE ON GND</a:t>
            </a:r>
            <a:endParaRPr sz="1000" b="1" dirty="0"/>
          </a:p>
          <a:p>
            <a:pPr marL="0" lvl="0" indent="0" algn="l" rtl="0">
              <a:spcBef>
                <a:spcPts val="0"/>
              </a:spcBef>
              <a:spcAft>
                <a:spcPts val="0"/>
              </a:spcAft>
              <a:buNone/>
            </a:pPr>
            <a:r>
              <a:rPr lang="pt-BR" sz="1000" b="1" dirty="0"/>
              <a:t>N 68 08.742 E 033 25.726</a:t>
            </a:r>
          </a:p>
          <a:p>
            <a:pPr marL="0" lvl="0" indent="0" algn="l" rtl="0">
              <a:spcBef>
                <a:spcPts val="0"/>
              </a:spcBef>
              <a:spcAft>
                <a:spcPts val="0"/>
              </a:spcAft>
              <a:buNone/>
            </a:pPr>
            <a:r>
              <a:rPr lang="nb-NO" sz="1000" b="1" dirty="0"/>
              <a:t>DPI</a:t>
            </a:r>
            <a:r>
              <a:rPr lang="fr" sz="1000" b="1" dirty="0"/>
              <a:t> MSL: 642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pic>
        <p:nvPicPr>
          <p:cNvPr id="11" name="Bilde 10">
            <a:extLst>
              <a:ext uri="{FF2B5EF4-FFF2-40B4-BE49-F238E27FC236}">
                <a16:creationId xmlns:a16="http://schemas.microsoft.com/office/drawing/2014/main" xmlns="" id="{DB25F0EE-C883-7A29-3E7C-BBA5B9DB97B0}"/>
              </a:ext>
            </a:extLst>
          </p:cNvPr>
          <p:cNvPicPr>
            <a:picLocks noChangeAspect="1"/>
          </p:cNvPicPr>
          <p:nvPr/>
        </p:nvPicPr>
        <p:blipFill>
          <a:blip r:embed="rId5"/>
          <a:srcRect l="1194" t="1819" r="20384" b="9434"/>
          <a:stretch/>
        </p:blipFill>
        <p:spPr>
          <a:xfrm>
            <a:off x="9150424" y="-80355"/>
            <a:ext cx="2242513" cy="1936349"/>
          </a:xfrm>
          <a:prstGeom prst="rect">
            <a:avLst/>
          </a:prstGeom>
        </p:spPr>
      </p:pic>
      <p:sp>
        <p:nvSpPr>
          <p:cNvPr id="12" name="Rektangel 11">
            <a:extLst>
              <a:ext uri="{FF2B5EF4-FFF2-40B4-BE49-F238E27FC236}">
                <a16:creationId xmlns:a16="http://schemas.microsoft.com/office/drawing/2014/main" xmlns="" id="{A1188C5C-731D-458C-8117-1245F0799303}"/>
              </a:ext>
            </a:extLst>
          </p:cNvPr>
          <p:cNvSpPr/>
          <p:nvPr/>
        </p:nvSpPr>
        <p:spPr>
          <a:xfrm>
            <a:off x="10805376" y="938465"/>
            <a:ext cx="62689" cy="72046"/>
          </a:xfrm>
          <a:prstGeom prst="rect">
            <a:avLst/>
          </a:prstGeom>
          <a:noFill/>
          <a:ln w="63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 name="Likebent trekant 17">
            <a:extLst>
              <a:ext uri="{FF2B5EF4-FFF2-40B4-BE49-F238E27FC236}">
                <a16:creationId xmlns:a16="http://schemas.microsoft.com/office/drawing/2014/main" xmlns="" id="{227DAB0B-7DBA-E376-0277-AD1D4DAC6B3A}"/>
              </a:ext>
            </a:extLst>
          </p:cNvPr>
          <p:cNvSpPr/>
          <p:nvPr/>
        </p:nvSpPr>
        <p:spPr>
          <a:xfrm>
            <a:off x="4911828" y="7359321"/>
            <a:ext cx="304587" cy="357105"/>
          </a:xfrm>
          <a:prstGeom prst="triangle">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3" name="Likebent trekant 22">
            <a:extLst>
              <a:ext uri="{FF2B5EF4-FFF2-40B4-BE49-F238E27FC236}">
                <a16:creationId xmlns:a16="http://schemas.microsoft.com/office/drawing/2014/main" xmlns="" id="{F703EE4F-B4BF-5CCC-CDD7-2369B776E7E9}"/>
              </a:ext>
            </a:extLst>
          </p:cNvPr>
          <p:cNvSpPr/>
          <p:nvPr/>
        </p:nvSpPr>
        <p:spPr>
          <a:xfrm>
            <a:off x="5361380" y="7002216"/>
            <a:ext cx="304587" cy="357105"/>
          </a:xfrm>
          <a:prstGeom prst="triangle">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8" name="Likebent trekant 27">
            <a:extLst>
              <a:ext uri="{FF2B5EF4-FFF2-40B4-BE49-F238E27FC236}">
                <a16:creationId xmlns:a16="http://schemas.microsoft.com/office/drawing/2014/main" xmlns="" id="{4541D742-2F59-01B4-B05F-B39A90962560}"/>
              </a:ext>
            </a:extLst>
          </p:cNvPr>
          <p:cNvSpPr/>
          <p:nvPr/>
        </p:nvSpPr>
        <p:spPr>
          <a:xfrm>
            <a:off x="4647729" y="6845159"/>
            <a:ext cx="304587" cy="357105"/>
          </a:xfrm>
          <a:prstGeom prst="triangle">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7" name="Google Shape;161;p20">
            <a:extLst>
              <a:ext uri="{FF2B5EF4-FFF2-40B4-BE49-F238E27FC236}">
                <a16:creationId xmlns:a16="http://schemas.microsoft.com/office/drawing/2014/main" xmlns="" id="{F0A26151-E8D9-7CA6-4E8B-AE4757A471F9}"/>
              </a:ext>
            </a:extLst>
          </p:cNvPr>
          <p:cNvSpPr txBox="1"/>
          <p:nvPr/>
        </p:nvSpPr>
        <p:spPr>
          <a:xfrm>
            <a:off x="3539136" y="6185634"/>
            <a:ext cx="899104"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H</a:t>
            </a:r>
            <a:endParaRPr b="1" dirty="0">
              <a:solidFill>
                <a:schemeClr val="dk1"/>
              </a:solidFill>
            </a:endParaRPr>
          </a:p>
        </p:txBody>
      </p:sp>
      <p:cxnSp>
        <p:nvCxnSpPr>
          <p:cNvPr id="38" name="Google Shape;162;p20">
            <a:extLst>
              <a:ext uri="{FF2B5EF4-FFF2-40B4-BE49-F238E27FC236}">
                <a16:creationId xmlns:a16="http://schemas.microsoft.com/office/drawing/2014/main" xmlns="" id="{19173421-2D95-3167-0D2A-0D6E6D81DB40}"/>
              </a:ext>
            </a:extLst>
          </p:cNvPr>
          <p:cNvCxnSpPr>
            <a:cxnSpLocks/>
            <a:stCxn id="28" idx="1"/>
          </p:cNvCxnSpPr>
          <p:nvPr/>
        </p:nvCxnSpPr>
        <p:spPr>
          <a:xfrm flipH="1" flipV="1">
            <a:off x="3988688" y="6474233"/>
            <a:ext cx="735188" cy="549479"/>
          </a:xfrm>
          <a:prstGeom prst="straightConnector1">
            <a:avLst/>
          </a:prstGeom>
          <a:noFill/>
          <a:ln w="19050" cap="flat" cmpd="sng">
            <a:solidFill>
              <a:srgbClr val="000000"/>
            </a:solidFill>
            <a:prstDash val="solid"/>
            <a:round/>
            <a:headEnd type="none" w="med" len="med"/>
            <a:tailEnd type="none" w="med" len="med"/>
          </a:ln>
        </p:spPr>
      </p:cxnSp>
      <p:sp>
        <p:nvSpPr>
          <p:cNvPr id="47" name="Google Shape;161;p20">
            <a:extLst>
              <a:ext uri="{FF2B5EF4-FFF2-40B4-BE49-F238E27FC236}">
                <a16:creationId xmlns:a16="http://schemas.microsoft.com/office/drawing/2014/main" xmlns="" id="{B8489671-1444-3F91-1E66-09E48D6E1D1F}"/>
              </a:ext>
            </a:extLst>
          </p:cNvPr>
          <p:cNvSpPr txBox="1"/>
          <p:nvPr/>
        </p:nvSpPr>
        <p:spPr>
          <a:xfrm>
            <a:off x="4832521" y="6222217"/>
            <a:ext cx="899104"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G</a:t>
            </a:r>
            <a:endParaRPr b="1" dirty="0">
              <a:solidFill>
                <a:schemeClr val="dk1"/>
              </a:solidFill>
            </a:endParaRPr>
          </a:p>
        </p:txBody>
      </p:sp>
      <p:cxnSp>
        <p:nvCxnSpPr>
          <p:cNvPr id="48" name="Google Shape;162;p20">
            <a:extLst>
              <a:ext uri="{FF2B5EF4-FFF2-40B4-BE49-F238E27FC236}">
                <a16:creationId xmlns:a16="http://schemas.microsoft.com/office/drawing/2014/main" xmlns="" id="{F54E5A68-CA83-962B-7F96-A6BA214E7A31}"/>
              </a:ext>
            </a:extLst>
          </p:cNvPr>
          <p:cNvCxnSpPr>
            <a:cxnSpLocks/>
            <a:stCxn id="23" idx="1"/>
          </p:cNvCxnSpPr>
          <p:nvPr/>
        </p:nvCxnSpPr>
        <p:spPr>
          <a:xfrm flipH="1" flipV="1">
            <a:off x="5282073" y="6513777"/>
            <a:ext cx="155454" cy="666992"/>
          </a:xfrm>
          <a:prstGeom prst="straightConnector1">
            <a:avLst/>
          </a:prstGeom>
          <a:noFill/>
          <a:ln w="19050" cap="flat" cmpd="sng">
            <a:solidFill>
              <a:srgbClr val="000000"/>
            </a:solidFill>
            <a:prstDash val="solid"/>
            <a:round/>
            <a:headEnd type="none" w="med" len="med"/>
            <a:tailEnd type="none" w="med" len="med"/>
          </a:ln>
        </p:spPr>
      </p:cxnSp>
      <p:sp>
        <p:nvSpPr>
          <p:cNvPr id="132" name="Likebent trekant 131">
            <a:extLst>
              <a:ext uri="{FF2B5EF4-FFF2-40B4-BE49-F238E27FC236}">
                <a16:creationId xmlns:a16="http://schemas.microsoft.com/office/drawing/2014/main" xmlns="" id="{618C8627-BBC3-3B4C-62FE-402246745D6F}"/>
              </a:ext>
            </a:extLst>
          </p:cNvPr>
          <p:cNvSpPr/>
          <p:nvPr/>
        </p:nvSpPr>
        <p:spPr>
          <a:xfrm>
            <a:off x="7357406" y="7204679"/>
            <a:ext cx="304587" cy="357105"/>
          </a:xfrm>
          <a:prstGeom prst="triangle">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3" name="Likebent trekant 132">
            <a:extLst>
              <a:ext uri="{FF2B5EF4-FFF2-40B4-BE49-F238E27FC236}">
                <a16:creationId xmlns:a16="http://schemas.microsoft.com/office/drawing/2014/main" xmlns="" id="{42542D23-D79D-9B07-90B2-9895F1D865B4}"/>
              </a:ext>
            </a:extLst>
          </p:cNvPr>
          <p:cNvSpPr/>
          <p:nvPr/>
        </p:nvSpPr>
        <p:spPr>
          <a:xfrm>
            <a:off x="7746117" y="8022550"/>
            <a:ext cx="304587" cy="357105"/>
          </a:xfrm>
          <a:prstGeom prst="triangle">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4" name="Likebent trekant 133">
            <a:extLst>
              <a:ext uri="{FF2B5EF4-FFF2-40B4-BE49-F238E27FC236}">
                <a16:creationId xmlns:a16="http://schemas.microsoft.com/office/drawing/2014/main" xmlns="" id="{02C81575-AF74-61E9-6529-B8244E2B3303}"/>
              </a:ext>
            </a:extLst>
          </p:cNvPr>
          <p:cNvSpPr/>
          <p:nvPr/>
        </p:nvSpPr>
        <p:spPr>
          <a:xfrm>
            <a:off x="7992076" y="6471090"/>
            <a:ext cx="304587" cy="357105"/>
          </a:xfrm>
          <a:prstGeom prst="triangle">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5" name="Likebent trekant 134">
            <a:extLst>
              <a:ext uri="{FF2B5EF4-FFF2-40B4-BE49-F238E27FC236}">
                <a16:creationId xmlns:a16="http://schemas.microsoft.com/office/drawing/2014/main" xmlns="" id="{7617A43C-9DF3-66E6-CF91-5143C0BF7963}"/>
              </a:ext>
            </a:extLst>
          </p:cNvPr>
          <p:cNvSpPr/>
          <p:nvPr/>
        </p:nvSpPr>
        <p:spPr>
          <a:xfrm>
            <a:off x="8746215" y="6611816"/>
            <a:ext cx="304587" cy="357105"/>
          </a:xfrm>
          <a:prstGeom prst="triangle">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6" name="Likebent trekant 135">
            <a:extLst>
              <a:ext uri="{FF2B5EF4-FFF2-40B4-BE49-F238E27FC236}">
                <a16:creationId xmlns:a16="http://schemas.microsoft.com/office/drawing/2014/main" xmlns="" id="{8A483E50-373D-5288-1431-559597151240}"/>
              </a:ext>
            </a:extLst>
          </p:cNvPr>
          <p:cNvSpPr/>
          <p:nvPr/>
        </p:nvSpPr>
        <p:spPr>
          <a:xfrm>
            <a:off x="7568911" y="6790368"/>
            <a:ext cx="304587" cy="357105"/>
          </a:xfrm>
          <a:prstGeom prst="triangle">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7" name="Likebent trekant 136">
            <a:extLst>
              <a:ext uri="{FF2B5EF4-FFF2-40B4-BE49-F238E27FC236}">
                <a16:creationId xmlns:a16="http://schemas.microsoft.com/office/drawing/2014/main" xmlns="" id="{8C45CE37-E04A-9E15-F16B-E30E017D38D8}"/>
              </a:ext>
            </a:extLst>
          </p:cNvPr>
          <p:cNvSpPr/>
          <p:nvPr/>
        </p:nvSpPr>
        <p:spPr>
          <a:xfrm>
            <a:off x="8157563" y="6941055"/>
            <a:ext cx="304587" cy="357105"/>
          </a:xfrm>
          <a:prstGeom prst="triangle">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8" name="Likebent trekant 137">
            <a:extLst>
              <a:ext uri="{FF2B5EF4-FFF2-40B4-BE49-F238E27FC236}">
                <a16:creationId xmlns:a16="http://schemas.microsoft.com/office/drawing/2014/main" xmlns="" id="{55EABC6E-5AF0-B343-F225-63E1F6543A5E}"/>
              </a:ext>
            </a:extLst>
          </p:cNvPr>
          <p:cNvSpPr/>
          <p:nvPr/>
        </p:nvSpPr>
        <p:spPr>
          <a:xfrm>
            <a:off x="8876550" y="7086018"/>
            <a:ext cx="304587" cy="357105"/>
          </a:xfrm>
          <a:prstGeom prst="triangle">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0" name="Google Shape;161;p20">
            <a:extLst>
              <a:ext uri="{FF2B5EF4-FFF2-40B4-BE49-F238E27FC236}">
                <a16:creationId xmlns:a16="http://schemas.microsoft.com/office/drawing/2014/main" xmlns="" id="{1A171EC8-CB3F-BD23-7EC4-78ADC2F8E665}"/>
              </a:ext>
            </a:extLst>
          </p:cNvPr>
          <p:cNvSpPr txBox="1"/>
          <p:nvPr/>
        </p:nvSpPr>
        <p:spPr>
          <a:xfrm>
            <a:off x="7212441" y="8890516"/>
            <a:ext cx="899104"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N</a:t>
            </a:r>
            <a:endParaRPr b="1" dirty="0">
              <a:solidFill>
                <a:schemeClr val="dk1"/>
              </a:solidFill>
            </a:endParaRPr>
          </a:p>
        </p:txBody>
      </p:sp>
      <p:cxnSp>
        <p:nvCxnSpPr>
          <p:cNvPr id="141" name="Google Shape;162;p20">
            <a:extLst>
              <a:ext uri="{FF2B5EF4-FFF2-40B4-BE49-F238E27FC236}">
                <a16:creationId xmlns:a16="http://schemas.microsoft.com/office/drawing/2014/main" xmlns="" id="{700B9660-7483-69FB-0BD4-3D78ACFBA277}"/>
              </a:ext>
            </a:extLst>
          </p:cNvPr>
          <p:cNvCxnSpPr>
            <a:cxnSpLocks/>
            <a:stCxn id="133" idx="3"/>
            <a:endCxn id="140" idx="0"/>
          </p:cNvCxnSpPr>
          <p:nvPr/>
        </p:nvCxnSpPr>
        <p:spPr>
          <a:xfrm flipH="1">
            <a:off x="7661993" y="8379655"/>
            <a:ext cx="236418" cy="510861"/>
          </a:xfrm>
          <a:prstGeom prst="straightConnector1">
            <a:avLst/>
          </a:prstGeom>
          <a:noFill/>
          <a:ln w="19050" cap="flat" cmpd="sng">
            <a:solidFill>
              <a:srgbClr val="000000"/>
            </a:solidFill>
            <a:prstDash val="solid"/>
            <a:round/>
            <a:headEnd type="none" w="med" len="med"/>
            <a:tailEnd type="none" w="med" len="med"/>
          </a:ln>
        </p:spPr>
      </p:cxnSp>
      <p:sp>
        <p:nvSpPr>
          <p:cNvPr id="148" name="Google Shape;161;p20">
            <a:extLst>
              <a:ext uri="{FF2B5EF4-FFF2-40B4-BE49-F238E27FC236}">
                <a16:creationId xmlns:a16="http://schemas.microsoft.com/office/drawing/2014/main" xmlns="" id="{9066A6A4-E3EE-5D7D-268E-158B4CAC68FD}"/>
              </a:ext>
            </a:extLst>
          </p:cNvPr>
          <p:cNvSpPr txBox="1"/>
          <p:nvPr/>
        </p:nvSpPr>
        <p:spPr>
          <a:xfrm>
            <a:off x="6086813" y="8458284"/>
            <a:ext cx="899104"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J</a:t>
            </a:r>
            <a:endParaRPr b="1" dirty="0">
              <a:solidFill>
                <a:schemeClr val="dk1"/>
              </a:solidFill>
            </a:endParaRPr>
          </a:p>
        </p:txBody>
      </p:sp>
      <p:cxnSp>
        <p:nvCxnSpPr>
          <p:cNvPr id="149" name="Google Shape;162;p20">
            <a:extLst>
              <a:ext uri="{FF2B5EF4-FFF2-40B4-BE49-F238E27FC236}">
                <a16:creationId xmlns:a16="http://schemas.microsoft.com/office/drawing/2014/main" xmlns="" id="{7F83355F-6A1C-379F-951E-1DCAFBB0B0D1}"/>
              </a:ext>
            </a:extLst>
          </p:cNvPr>
          <p:cNvCxnSpPr>
            <a:cxnSpLocks/>
            <a:stCxn id="148" idx="0"/>
            <a:endCxn id="132" idx="3"/>
          </p:cNvCxnSpPr>
          <p:nvPr/>
        </p:nvCxnSpPr>
        <p:spPr>
          <a:xfrm flipV="1">
            <a:off x="6536365" y="7561784"/>
            <a:ext cx="973335" cy="896500"/>
          </a:xfrm>
          <a:prstGeom prst="straightConnector1">
            <a:avLst/>
          </a:prstGeom>
          <a:noFill/>
          <a:ln w="19050" cap="flat" cmpd="sng">
            <a:solidFill>
              <a:srgbClr val="000000"/>
            </a:solidFill>
            <a:prstDash val="solid"/>
            <a:round/>
            <a:headEnd type="none" w="med" len="med"/>
            <a:tailEnd type="none" w="med" len="med"/>
          </a:ln>
        </p:spPr>
      </p:cxnSp>
      <p:sp>
        <p:nvSpPr>
          <p:cNvPr id="153" name="Google Shape;161;p20">
            <a:extLst>
              <a:ext uri="{FF2B5EF4-FFF2-40B4-BE49-F238E27FC236}">
                <a16:creationId xmlns:a16="http://schemas.microsoft.com/office/drawing/2014/main" xmlns="" id="{03136029-3F6C-4AFD-2E8A-C508D53B4C6E}"/>
              </a:ext>
            </a:extLst>
          </p:cNvPr>
          <p:cNvSpPr txBox="1"/>
          <p:nvPr/>
        </p:nvSpPr>
        <p:spPr>
          <a:xfrm>
            <a:off x="7236862" y="5748986"/>
            <a:ext cx="899104"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D</a:t>
            </a:r>
            <a:endParaRPr b="1" dirty="0">
              <a:solidFill>
                <a:schemeClr val="dk1"/>
              </a:solidFill>
            </a:endParaRPr>
          </a:p>
        </p:txBody>
      </p:sp>
      <p:cxnSp>
        <p:nvCxnSpPr>
          <p:cNvPr id="154" name="Google Shape;162;p20">
            <a:extLst>
              <a:ext uri="{FF2B5EF4-FFF2-40B4-BE49-F238E27FC236}">
                <a16:creationId xmlns:a16="http://schemas.microsoft.com/office/drawing/2014/main" xmlns="" id="{FCF12B86-7AB4-F6B2-7DE9-B29B03BD0530}"/>
              </a:ext>
            </a:extLst>
          </p:cNvPr>
          <p:cNvCxnSpPr>
            <a:cxnSpLocks/>
            <a:stCxn id="134" idx="1"/>
          </p:cNvCxnSpPr>
          <p:nvPr/>
        </p:nvCxnSpPr>
        <p:spPr>
          <a:xfrm flipH="1" flipV="1">
            <a:off x="7686414" y="6040546"/>
            <a:ext cx="381809" cy="609097"/>
          </a:xfrm>
          <a:prstGeom prst="straightConnector1">
            <a:avLst/>
          </a:prstGeom>
          <a:noFill/>
          <a:ln w="19050" cap="flat" cmpd="sng">
            <a:solidFill>
              <a:srgbClr val="000000"/>
            </a:solidFill>
            <a:prstDash val="solid"/>
            <a:round/>
            <a:headEnd type="none" w="med" len="med"/>
            <a:tailEnd type="none" w="med" len="med"/>
          </a:ln>
        </p:spPr>
      </p:cxnSp>
      <p:sp>
        <p:nvSpPr>
          <p:cNvPr id="163" name="Google Shape;161;p20">
            <a:extLst>
              <a:ext uri="{FF2B5EF4-FFF2-40B4-BE49-F238E27FC236}">
                <a16:creationId xmlns:a16="http://schemas.microsoft.com/office/drawing/2014/main" xmlns="" id="{4EB37EE9-1683-17AE-31E7-9CD86E37E9DD}"/>
              </a:ext>
            </a:extLst>
          </p:cNvPr>
          <p:cNvSpPr txBox="1"/>
          <p:nvPr/>
        </p:nvSpPr>
        <p:spPr>
          <a:xfrm>
            <a:off x="9085575" y="6062543"/>
            <a:ext cx="899104"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E</a:t>
            </a:r>
            <a:endParaRPr b="1" dirty="0">
              <a:solidFill>
                <a:schemeClr val="dk1"/>
              </a:solidFill>
            </a:endParaRPr>
          </a:p>
        </p:txBody>
      </p:sp>
      <p:cxnSp>
        <p:nvCxnSpPr>
          <p:cNvPr id="164" name="Google Shape;162;p20">
            <a:extLst>
              <a:ext uri="{FF2B5EF4-FFF2-40B4-BE49-F238E27FC236}">
                <a16:creationId xmlns:a16="http://schemas.microsoft.com/office/drawing/2014/main" xmlns="" id="{461602A1-3BCA-AED4-5AF7-7DC472233539}"/>
              </a:ext>
            </a:extLst>
          </p:cNvPr>
          <p:cNvCxnSpPr>
            <a:cxnSpLocks/>
            <a:stCxn id="135" idx="5"/>
          </p:cNvCxnSpPr>
          <p:nvPr/>
        </p:nvCxnSpPr>
        <p:spPr>
          <a:xfrm flipV="1">
            <a:off x="8974655" y="6354103"/>
            <a:ext cx="560472" cy="436266"/>
          </a:xfrm>
          <a:prstGeom prst="straightConnector1">
            <a:avLst/>
          </a:prstGeom>
          <a:noFill/>
          <a:ln w="19050" cap="flat" cmpd="sng">
            <a:solidFill>
              <a:srgbClr val="000000"/>
            </a:solidFill>
            <a:prstDash val="solid"/>
            <a:round/>
            <a:headEnd type="none" w="med" len="med"/>
            <a:tailEnd type="none" w="med" len="med"/>
          </a:ln>
        </p:spPr>
      </p:cxnSp>
      <p:sp>
        <p:nvSpPr>
          <p:cNvPr id="166" name="Google Shape;161;p20">
            <a:extLst>
              <a:ext uri="{FF2B5EF4-FFF2-40B4-BE49-F238E27FC236}">
                <a16:creationId xmlns:a16="http://schemas.microsoft.com/office/drawing/2014/main" xmlns="" id="{89DFB84A-5105-3762-3759-8E57154AFEE9}"/>
              </a:ext>
            </a:extLst>
          </p:cNvPr>
          <p:cNvSpPr txBox="1"/>
          <p:nvPr/>
        </p:nvSpPr>
        <p:spPr>
          <a:xfrm>
            <a:off x="9719445" y="7824593"/>
            <a:ext cx="899104"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M</a:t>
            </a:r>
            <a:endParaRPr b="1" dirty="0">
              <a:solidFill>
                <a:schemeClr val="dk1"/>
              </a:solidFill>
            </a:endParaRPr>
          </a:p>
        </p:txBody>
      </p:sp>
      <p:cxnSp>
        <p:nvCxnSpPr>
          <p:cNvPr id="167" name="Google Shape;162;p20">
            <a:extLst>
              <a:ext uri="{FF2B5EF4-FFF2-40B4-BE49-F238E27FC236}">
                <a16:creationId xmlns:a16="http://schemas.microsoft.com/office/drawing/2014/main" xmlns="" id="{FBD7D3E1-0471-1F3D-9047-B82BBC2EB8E1}"/>
              </a:ext>
            </a:extLst>
          </p:cNvPr>
          <p:cNvCxnSpPr>
            <a:cxnSpLocks/>
            <a:stCxn id="138" idx="5"/>
            <a:endCxn id="166" idx="0"/>
          </p:cNvCxnSpPr>
          <p:nvPr/>
        </p:nvCxnSpPr>
        <p:spPr>
          <a:xfrm>
            <a:off x="9104990" y="7264571"/>
            <a:ext cx="1064007" cy="560022"/>
          </a:xfrm>
          <a:prstGeom prst="straightConnector1">
            <a:avLst/>
          </a:prstGeom>
          <a:noFill/>
          <a:ln w="19050" cap="flat" cmpd="sng">
            <a:solidFill>
              <a:srgbClr val="000000"/>
            </a:solidFill>
            <a:prstDash val="solid"/>
            <a:round/>
            <a:headEnd type="none" w="med" len="med"/>
            <a:tailEnd type="none" w="med" len="med"/>
          </a:ln>
        </p:spPr>
      </p:cxnSp>
      <p:sp>
        <p:nvSpPr>
          <p:cNvPr id="175" name="Google Shape;161;p20">
            <a:extLst>
              <a:ext uri="{FF2B5EF4-FFF2-40B4-BE49-F238E27FC236}">
                <a16:creationId xmlns:a16="http://schemas.microsoft.com/office/drawing/2014/main" xmlns="" id="{F5A693AF-BFB3-D3D7-8EFA-723701F5FC3E}"/>
              </a:ext>
            </a:extLst>
          </p:cNvPr>
          <p:cNvSpPr txBox="1"/>
          <p:nvPr/>
        </p:nvSpPr>
        <p:spPr>
          <a:xfrm>
            <a:off x="6192035" y="6365543"/>
            <a:ext cx="899104"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K</a:t>
            </a:r>
            <a:endParaRPr b="1" dirty="0">
              <a:solidFill>
                <a:schemeClr val="dk1"/>
              </a:solidFill>
            </a:endParaRPr>
          </a:p>
        </p:txBody>
      </p:sp>
      <p:cxnSp>
        <p:nvCxnSpPr>
          <p:cNvPr id="181" name="Google Shape;162;p20">
            <a:extLst>
              <a:ext uri="{FF2B5EF4-FFF2-40B4-BE49-F238E27FC236}">
                <a16:creationId xmlns:a16="http://schemas.microsoft.com/office/drawing/2014/main" xmlns="" id="{0B597426-DE56-7BD3-F1A3-3CA2306E84B0}"/>
              </a:ext>
            </a:extLst>
          </p:cNvPr>
          <p:cNvCxnSpPr>
            <a:cxnSpLocks/>
            <a:stCxn id="136" idx="1"/>
          </p:cNvCxnSpPr>
          <p:nvPr/>
        </p:nvCxnSpPr>
        <p:spPr>
          <a:xfrm flipH="1" flipV="1">
            <a:off x="6641587" y="6657103"/>
            <a:ext cx="1003471" cy="311818"/>
          </a:xfrm>
          <a:prstGeom prst="straightConnector1">
            <a:avLst/>
          </a:prstGeom>
          <a:noFill/>
          <a:ln w="19050" cap="flat" cmpd="sng">
            <a:solidFill>
              <a:srgbClr val="000000"/>
            </a:solidFill>
            <a:prstDash val="solid"/>
            <a:round/>
            <a:headEnd type="none" w="med" len="med"/>
            <a:tailEnd type="none" w="med" len="med"/>
          </a:ln>
        </p:spPr>
      </p:cxnSp>
      <p:sp>
        <p:nvSpPr>
          <p:cNvPr id="183" name="Google Shape;161;p20">
            <a:extLst>
              <a:ext uri="{FF2B5EF4-FFF2-40B4-BE49-F238E27FC236}">
                <a16:creationId xmlns:a16="http://schemas.microsoft.com/office/drawing/2014/main" xmlns="" id="{BF23F371-D0CE-3548-2A1A-217B5FE8472D}"/>
              </a:ext>
            </a:extLst>
          </p:cNvPr>
          <p:cNvSpPr txBox="1"/>
          <p:nvPr/>
        </p:nvSpPr>
        <p:spPr>
          <a:xfrm>
            <a:off x="9269893" y="8690480"/>
            <a:ext cx="899104"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L</a:t>
            </a:r>
            <a:endParaRPr b="1" dirty="0">
              <a:solidFill>
                <a:schemeClr val="dk1"/>
              </a:solidFill>
            </a:endParaRPr>
          </a:p>
        </p:txBody>
      </p:sp>
      <p:cxnSp>
        <p:nvCxnSpPr>
          <p:cNvPr id="187" name="Google Shape;162;p20">
            <a:extLst>
              <a:ext uri="{FF2B5EF4-FFF2-40B4-BE49-F238E27FC236}">
                <a16:creationId xmlns:a16="http://schemas.microsoft.com/office/drawing/2014/main" xmlns="" id="{98EAA8E3-4323-644F-808F-B9690E32322E}"/>
              </a:ext>
            </a:extLst>
          </p:cNvPr>
          <p:cNvCxnSpPr>
            <a:cxnSpLocks/>
            <a:stCxn id="183" idx="0"/>
            <a:endCxn id="137" idx="3"/>
          </p:cNvCxnSpPr>
          <p:nvPr/>
        </p:nvCxnSpPr>
        <p:spPr>
          <a:xfrm flipH="1" flipV="1">
            <a:off x="8309857" y="7298160"/>
            <a:ext cx="1409588" cy="1392320"/>
          </a:xfrm>
          <a:prstGeom prst="straightConnector1">
            <a:avLst/>
          </a:prstGeom>
          <a:noFill/>
          <a:ln w="19050" cap="flat" cmpd="sng">
            <a:solidFill>
              <a:srgbClr val="000000"/>
            </a:solidFill>
            <a:prstDash val="solid"/>
            <a:round/>
            <a:headEnd type="none" w="med" len="med"/>
            <a:tailEnd type="none" w="med" len="med"/>
          </a:ln>
        </p:spPr>
      </p:cxnSp>
      <p:sp>
        <p:nvSpPr>
          <p:cNvPr id="204" name="Google Shape;171;p20">
            <a:extLst>
              <a:ext uri="{FF2B5EF4-FFF2-40B4-BE49-F238E27FC236}">
                <a16:creationId xmlns:a16="http://schemas.microsoft.com/office/drawing/2014/main" xmlns="" id="{F622D377-C556-5036-DC56-201AD3102501}"/>
              </a:ext>
            </a:extLst>
          </p:cNvPr>
          <p:cNvSpPr txBox="1"/>
          <p:nvPr/>
        </p:nvSpPr>
        <p:spPr>
          <a:xfrm>
            <a:off x="13071036" y="7750756"/>
            <a:ext cx="1808428" cy="734907"/>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nb-NO" sz="1000" b="1" dirty="0"/>
              <a:t>DPI</a:t>
            </a:r>
            <a:r>
              <a:rPr lang="fr" sz="1000" b="1" dirty="0"/>
              <a:t>: SRNTGT002</a:t>
            </a:r>
            <a:r>
              <a:rPr lang="nb-NO" sz="1000" b="1" dirty="0"/>
              <a:t>M</a:t>
            </a:r>
            <a:endParaRPr sz="1000" b="1" dirty="0"/>
          </a:p>
          <a:p>
            <a:pPr marL="0" lvl="0" indent="0" algn="l" rtl="0">
              <a:spcBef>
                <a:spcPts val="0"/>
              </a:spcBef>
              <a:spcAft>
                <a:spcPts val="0"/>
              </a:spcAft>
              <a:buNone/>
            </a:pPr>
            <a:r>
              <a:rPr lang="fr" sz="1000" b="1" dirty="0"/>
              <a:t>AMMO STORAGE ON GND</a:t>
            </a:r>
            <a:endParaRPr sz="1000" b="1" dirty="0"/>
          </a:p>
          <a:p>
            <a:pPr marL="0" lvl="0" indent="0" algn="l" rtl="0">
              <a:spcBef>
                <a:spcPts val="0"/>
              </a:spcBef>
              <a:spcAft>
                <a:spcPts val="0"/>
              </a:spcAft>
              <a:buNone/>
            </a:pPr>
            <a:r>
              <a:rPr lang="pt-BR" sz="1000" b="1" dirty="0"/>
              <a:t>N 68 08.725 E 033 25.706</a:t>
            </a:r>
          </a:p>
          <a:p>
            <a:pPr marL="0" lvl="0" indent="0" algn="l" rtl="0">
              <a:spcBef>
                <a:spcPts val="0"/>
              </a:spcBef>
              <a:spcAft>
                <a:spcPts val="0"/>
              </a:spcAft>
              <a:buNone/>
            </a:pPr>
            <a:r>
              <a:rPr lang="nb-NO" sz="1000" b="1" dirty="0"/>
              <a:t>DPI</a:t>
            </a:r>
            <a:r>
              <a:rPr lang="fr" sz="1000" b="1" dirty="0"/>
              <a:t> MSL: 642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205" name="Google Shape;171;p20">
            <a:extLst>
              <a:ext uri="{FF2B5EF4-FFF2-40B4-BE49-F238E27FC236}">
                <a16:creationId xmlns:a16="http://schemas.microsoft.com/office/drawing/2014/main" xmlns="" id="{8F7A67C9-0DED-7EEC-45A8-AA018F48B39C}"/>
              </a:ext>
            </a:extLst>
          </p:cNvPr>
          <p:cNvSpPr txBox="1"/>
          <p:nvPr/>
        </p:nvSpPr>
        <p:spPr>
          <a:xfrm>
            <a:off x="13071036" y="6963911"/>
            <a:ext cx="1808428" cy="734907"/>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nb-NO" sz="1000" b="1" dirty="0"/>
              <a:t>DPI</a:t>
            </a:r>
            <a:r>
              <a:rPr lang="fr" sz="1000" b="1" dirty="0"/>
              <a:t>: SRNTGT002</a:t>
            </a:r>
            <a:r>
              <a:rPr lang="nb-NO" sz="1000" b="1" dirty="0"/>
              <a:t>N</a:t>
            </a:r>
            <a:endParaRPr sz="1000" b="1" dirty="0"/>
          </a:p>
          <a:p>
            <a:pPr marL="0" lvl="0" indent="0" algn="l" rtl="0">
              <a:spcBef>
                <a:spcPts val="0"/>
              </a:spcBef>
              <a:spcAft>
                <a:spcPts val="0"/>
              </a:spcAft>
              <a:buNone/>
            </a:pPr>
            <a:r>
              <a:rPr lang="fr" sz="1000" b="1" dirty="0"/>
              <a:t>AMMO STORAGE ON GND</a:t>
            </a:r>
            <a:endParaRPr sz="1000" b="1" dirty="0"/>
          </a:p>
          <a:p>
            <a:pPr marL="0" lvl="0" indent="0" algn="l" rtl="0">
              <a:spcBef>
                <a:spcPts val="0"/>
              </a:spcBef>
              <a:spcAft>
                <a:spcPts val="0"/>
              </a:spcAft>
              <a:buNone/>
            </a:pPr>
            <a:r>
              <a:rPr lang="pt-BR" sz="1000" b="1" dirty="0"/>
              <a:t>N 68 08.740 E 033 25.584</a:t>
            </a:r>
          </a:p>
          <a:p>
            <a:pPr marL="0" lvl="0" indent="0" algn="l" rtl="0">
              <a:spcBef>
                <a:spcPts val="0"/>
              </a:spcBef>
              <a:spcAft>
                <a:spcPts val="0"/>
              </a:spcAft>
              <a:buNone/>
            </a:pPr>
            <a:r>
              <a:rPr lang="nb-NO" sz="1000" b="1" dirty="0"/>
              <a:t>DPI</a:t>
            </a:r>
            <a:r>
              <a:rPr lang="fr" sz="1000" b="1" dirty="0"/>
              <a:t> MSL: 633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pic>
        <p:nvPicPr>
          <p:cNvPr id="4" name="Picture 1" descr="D:\GIT PROJECTS\OPAT-background\Virtual Intelligence Service only logo.PNG">
            <a:extLst>
              <a:ext uri="{FF2B5EF4-FFF2-40B4-BE49-F238E27FC236}">
                <a16:creationId xmlns:a16="http://schemas.microsoft.com/office/drawing/2014/main" xmlns="" id="{0936521D-BFFC-6654-419C-829E1C6968A7}"/>
              </a:ext>
            </a:extLst>
          </p:cNvPr>
          <p:cNvPicPr>
            <a:picLocks noChangeAspect="1" noChangeArrowheads="1"/>
          </p:cNvPicPr>
          <p:nvPr/>
        </p:nvPicPr>
        <p:blipFill>
          <a:blip r:embed="rId6"/>
          <a:srcRect/>
          <a:stretch>
            <a:fillRect/>
          </a:stretch>
        </p:blipFill>
        <p:spPr bwMode="auto">
          <a:xfrm>
            <a:off x="0" y="0"/>
            <a:ext cx="2225675" cy="1958975"/>
          </a:xfrm>
          <a:prstGeom prst="rect">
            <a:avLst/>
          </a:prstGeom>
          <a:noFill/>
        </p:spPr>
      </p:pic>
    </p:spTree>
    <p:extLst>
      <p:ext uri="{BB962C8B-B14F-4D97-AF65-F5344CB8AC3E}">
        <p14:creationId xmlns:p14="http://schemas.microsoft.com/office/powerpoint/2010/main" xmlns="" val="34109087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79" name="Google Shape;179;p21"/>
          <p:cNvGraphicFramePr/>
          <p:nvPr>
            <p:extLst>
              <p:ext uri="{D42A27DB-BD31-4B8C-83A1-F6EECF244321}">
                <p14:modId xmlns:p14="http://schemas.microsoft.com/office/powerpoint/2010/main" xmlns="" val="1866846509"/>
              </p:ext>
            </p:extLst>
          </p:nvPr>
        </p:nvGraphicFramePr>
        <p:xfrm>
          <a:off x="0" y="0"/>
          <a:ext cx="15120000" cy="10755900"/>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28550">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OLENYA AIRBASE, SRN</a:t>
                      </a:r>
                      <a:endParaRPr sz="2000" b="1" dirty="0"/>
                    </a:p>
                    <a:p>
                      <a:pPr marL="0" lvl="0" indent="0" algn="l" rtl="0">
                        <a:spcBef>
                          <a:spcPts val="0"/>
                        </a:spcBef>
                        <a:spcAft>
                          <a:spcPts val="0"/>
                        </a:spcAft>
                        <a:buNone/>
                      </a:pPr>
                      <a:r>
                        <a:rPr lang="fr" sz="2000" b="1" dirty="0"/>
                        <a:t>WEAPONEERING OPTIONS 1/1</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2000" b="1" dirty="0"/>
                        <a:t>OPAC CLASSIFIED </a:t>
                      </a:r>
                    </a:p>
                    <a:p>
                      <a:pPr marL="0" lvl="0" indent="0" algn="ctr" rtl="0">
                        <a:spcBef>
                          <a:spcPts val="0"/>
                        </a:spcBef>
                        <a:spcAft>
                          <a:spcPts val="0"/>
                        </a:spcAft>
                        <a:buNone/>
                      </a:pPr>
                      <a:r>
                        <a:rPr lang="en-US" sz="20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14600">
                <a:tc vMerge="1">
                  <a:txBody>
                    <a:bodyPr/>
                    <a:lstStyle/>
                    <a:p>
                      <a:endParaRPr lang="nb-NO"/>
                    </a:p>
                  </a:txBody>
                  <a:tcPr/>
                </a:tc>
                <a:tc>
                  <a:txBody>
                    <a:bodyPr/>
                    <a:lstStyle/>
                    <a:p>
                      <a:pPr marL="0" lvl="0" indent="0" algn="l" rtl="0">
                        <a:spcBef>
                          <a:spcPts val="0"/>
                        </a:spcBef>
                        <a:spcAft>
                          <a:spcPts val="0"/>
                        </a:spcAft>
                        <a:buNone/>
                      </a:pPr>
                      <a:r>
                        <a:rPr lang="nb-NO" sz="1500" b="1" dirty="0"/>
                        <a:t>BE:SRNTGT004  CATCODE: 3</a:t>
                      </a:r>
                    </a:p>
                    <a:p>
                      <a:pPr marL="0" lvl="0" indent="0" algn="l" rtl="0">
                        <a:spcBef>
                          <a:spcPts val="0"/>
                        </a:spcBef>
                        <a:spcAft>
                          <a:spcPts val="0"/>
                        </a:spcAft>
                        <a:buNone/>
                      </a:pPr>
                      <a:r>
                        <a:rPr lang="nb-NO" sz="1500" b="1" dirty="0"/>
                        <a:t>MIDB GEO: N 68 46.936 E 032 44.996 </a:t>
                      </a:r>
                    </a:p>
                    <a:p>
                      <a:pPr marL="0" lvl="0" indent="0" algn="l" rtl="0">
                        <a:spcBef>
                          <a:spcPts val="0"/>
                        </a:spcBef>
                        <a:spcAft>
                          <a:spcPts val="0"/>
                        </a:spcAft>
                        <a:buNone/>
                      </a:pPr>
                      <a:r>
                        <a:rPr lang="nb-NO" sz="1500" b="1" dirty="0"/>
                        <a:t>ICOD: 2011-07-01 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endParaRPr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848850">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180" name="Google Shape;180;p21"/>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nb-NO" b="1" dirty="0"/>
              <a:t>OPAC CLASSIFIED</a:t>
            </a:r>
            <a:endParaRPr b="1" dirty="0"/>
          </a:p>
        </p:txBody>
      </p:sp>
      <p:sp>
        <p:nvSpPr>
          <p:cNvPr id="181" name="Google Shape;181;p21"/>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rgbClr val="FF0000"/>
                </a:solidFill>
              </a:rPr>
              <a:t>OPAC CLASSIFIED</a:t>
            </a:r>
            <a:endParaRPr b="1" dirty="0">
              <a:solidFill>
                <a:srgbClr val="FF0000"/>
              </a:solidFill>
            </a:endParaRPr>
          </a:p>
        </p:txBody>
      </p:sp>
      <p:graphicFrame>
        <p:nvGraphicFramePr>
          <p:cNvPr id="182" name="Google Shape;182;p21"/>
          <p:cNvGraphicFramePr/>
          <p:nvPr>
            <p:extLst>
              <p:ext uri="{D42A27DB-BD31-4B8C-83A1-F6EECF244321}">
                <p14:modId xmlns:p14="http://schemas.microsoft.com/office/powerpoint/2010/main" xmlns="" val="2703232427"/>
              </p:ext>
            </p:extLst>
          </p:nvPr>
        </p:nvGraphicFramePr>
        <p:xfrm>
          <a:off x="-25" y="2586435"/>
          <a:ext cx="15119950" cy="7595106"/>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xmlns="" val="20000"/>
                    </a:ext>
                  </a:extLst>
                </a:gridCol>
                <a:gridCol w="4072450">
                  <a:extLst>
                    <a:ext uri="{9D8B030D-6E8A-4147-A177-3AD203B41FA5}">
                      <a16:colId xmlns:a16="http://schemas.microsoft.com/office/drawing/2014/main" xmlns="" val="20001"/>
                    </a:ext>
                  </a:extLst>
                </a:gridCol>
                <a:gridCol w="1533375">
                  <a:extLst>
                    <a:ext uri="{9D8B030D-6E8A-4147-A177-3AD203B41FA5}">
                      <a16:colId xmlns:a16="http://schemas.microsoft.com/office/drawing/2014/main" xmlns="" val="20002"/>
                    </a:ext>
                  </a:extLst>
                </a:gridCol>
                <a:gridCol w="1533375">
                  <a:extLst>
                    <a:ext uri="{9D8B030D-6E8A-4147-A177-3AD203B41FA5}">
                      <a16:colId xmlns:a16="http://schemas.microsoft.com/office/drawing/2014/main" xmlns="" val="20003"/>
                    </a:ext>
                  </a:extLst>
                </a:gridCol>
                <a:gridCol w="1533375">
                  <a:extLst>
                    <a:ext uri="{9D8B030D-6E8A-4147-A177-3AD203B41FA5}">
                      <a16:colId xmlns:a16="http://schemas.microsoft.com/office/drawing/2014/main" xmlns="" val="20004"/>
                    </a:ext>
                  </a:extLst>
                </a:gridCol>
                <a:gridCol w="2979300">
                  <a:extLst>
                    <a:ext uri="{9D8B030D-6E8A-4147-A177-3AD203B41FA5}">
                      <a16:colId xmlns:a16="http://schemas.microsoft.com/office/drawing/2014/main" xmlns="" val="20005"/>
                    </a:ext>
                  </a:extLst>
                </a:gridCol>
                <a:gridCol w="1080000">
                  <a:extLst>
                    <a:ext uri="{9D8B030D-6E8A-4147-A177-3AD203B41FA5}">
                      <a16:colId xmlns:a16="http://schemas.microsoft.com/office/drawing/2014/main" xmlns="" val="20006"/>
                    </a:ext>
                  </a:extLst>
                </a:gridCol>
                <a:gridCol w="1080000">
                  <a:extLst>
                    <a:ext uri="{9D8B030D-6E8A-4147-A177-3AD203B41FA5}">
                      <a16:colId xmlns:a16="http://schemas.microsoft.com/office/drawing/2014/main" xmlns="" val="20007"/>
                    </a:ext>
                  </a:extLst>
                </a:gridCol>
              </a:tblGrid>
              <a:tr h="287669">
                <a:tc>
                  <a:txBody>
                    <a:bodyPr/>
                    <a:lstStyle/>
                    <a:p>
                      <a:pPr marL="0" lvl="0" indent="0" algn="ctr" rtl="0">
                        <a:lnSpc>
                          <a:spcPct val="115000"/>
                        </a:lnSpc>
                        <a:spcBef>
                          <a:spcPts val="0"/>
                        </a:spcBef>
                        <a:spcAft>
                          <a:spcPts val="0"/>
                        </a:spcAft>
                        <a:buNone/>
                      </a:pPr>
                      <a:r>
                        <a:rPr lang="nb-NO" sz="1600" b="1" dirty="0">
                          <a:solidFill>
                            <a:schemeClr val="lt1"/>
                          </a:solidFill>
                        </a:rPr>
                        <a:t>DPI</a:t>
                      </a:r>
                      <a:endParaRPr sz="16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dirty="0">
                          <a:solidFill>
                            <a:schemeClr val="lt1"/>
                          </a:solidFill>
                        </a:rPr>
                        <a:t>DESCRIPTION</a:t>
                      </a:r>
                      <a:endParaRPr sz="16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304800">
                <a:tc>
                  <a:txBody>
                    <a:bodyPr/>
                    <a:lstStyle/>
                    <a:p>
                      <a:pPr marL="0" lvl="0" indent="0" algn="ctr" rtl="0">
                        <a:spcBef>
                          <a:spcPts val="0"/>
                        </a:spcBef>
                        <a:spcAft>
                          <a:spcPts val="0"/>
                        </a:spcAft>
                        <a:buClr>
                          <a:schemeClr val="dk1"/>
                        </a:buClr>
                        <a:buSzPts val="1100"/>
                        <a:buFont typeface="Arial"/>
                        <a:buNone/>
                      </a:pPr>
                      <a:r>
                        <a:rPr lang="nb-NO"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RUNWAY</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CATI</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AS REQUIRED</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METRIC</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CRATER</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90°</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25ms</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304800">
                <a:tc>
                  <a:txBody>
                    <a:bodyPr/>
                    <a:lstStyle/>
                    <a:p>
                      <a:pPr marL="0" lvl="0" indent="0" algn="ctr" rtl="0">
                        <a:spcBef>
                          <a:spcPts val="0"/>
                        </a:spcBef>
                        <a:spcAft>
                          <a:spcPts val="0"/>
                        </a:spcAft>
                        <a:buNone/>
                      </a:pPr>
                      <a:r>
                        <a:rPr lang="nb-NO" dirty="0"/>
                        <a:t>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RUNWAY</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CATI</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AS REQUIRED</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METRIC</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CRATER</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90°</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25ms</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304800">
                <a:tc>
                  <a:txBody>
                    <a:bodyPr/>
                    <a:lstStyle/>
                    <a:p>
                      <a:pPr marL="0" lvl="0" indent="0" algn="ctr" rtl="0">
                        <a:spcBef>
                          <a:spcPts val="0"/>
                        </a:spcBef>
                        <a:spcAft>
                          <a:spcPts val="0"/>
                        </a:spcAft>
                        <a:buNone/>
                      </a:pPr>
                      <a:r>
                        <a:rPr lang="nb-NO" dirty="0"/>
                        <a:t>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RUNWAY</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CATI</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AS REQUIRED</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METRIC</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CRATER</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90°</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25ms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304800">
                <a:tc>
                  <a:txBody>
                    <a:bodyPr/>
                    <a:lstStyle/>
                    <a:p>
                      <a:pPr marL="0" lvl="0" indent="0" algn="ctr" rtl="0">
                        <a:spcBef>
                          <a:spcPts val="0"/>
                        </a:spcBef>
                        <a:spcAft>
                          <a:spcPts val="0"/>
                        </a:spcAft>
                        <a:buNone/>
                      </a:pPr>
                      <a:r>
                        <a:rPr lang="nb-NO" dirty="0"/>
                        <a:t>D</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FUEL STORAGE</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CATI</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1x 2000lb</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METRIC</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BLAST, INCENDIARY</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90°</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10ms</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304800">
                <a:tc>
                  <a:txBody>
                    <a:bodyPr/>
                    <a:lstStyle/>
                    <a:p>
                      <a:pPr marL="0" lvl="0" indent="0" algn="ctr" rtl="0">
                        <a:spcBef>
                          <a:spcPts val="0"/>
                        </a:spcBef>
                        <a:spcAft>
                          <a:spcPts val="0"/>
                        </a:spcAft>
                        <a:buNone/>
                      </a:pPr>
                      <a:r>
                        <a:rPr lang="nb-NO" dirty="0"/>
                        <a:t>E</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FUEL STORAGE</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CATI</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1x 2000lb</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METRIC</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BLAST, INCENDIARY</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90°</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10ms</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304800">
                <a:tc>
                  <a:txBody>
                    <a:bodyPr/>
                    <a:lstStyle/>
                    <a:p>
                      <a:pPr marL="0" lvl="0" indent="0" algn="ctr" rtl="0">
                        <a:spcBef>
                          <a:spcPts val="0"/>
                        </a:spcBef>
                        <a:spcAft>
                          <a:spcPts val="0"/>
                        </a:spcAft>
                        <a:buNone/>
                      </a:pPr>
                      <a:r>
                        <a:rPr lang="nb-NO" dirty="0"/>
                        <a:t>F</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FUEL STORAGE</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CATI</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1x 2000lb</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METRIC</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BLAST, INCENDIARY</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90°</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10ms</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304800">
                <a:tc>
                  <a:txBody>
                    <a:bodyPr/>
                    <a:lstStyle/>
                    <a:p>
                      <a:pPr marL="0" lvl="0" indent="0" algn="ctr" rtl="0">
                        <a:spcBef>
                          <a:spcPts val="0"/>
                        </a:spcBef>
                        <a:spcAft>
                          <a:spcPts val="0"/>
                        </a:spcAft>
                        <a:buNone/>
                      </a:pPr>
                      <a:r>
                        <a:rPr lang="nb-NO" dirty="0"/>
                        <a:t>G</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FUEL STORAGE</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CATI</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1x 2000lb</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METRIC</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BLAST, INCENDIARY</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90°</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10ms</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304800">
                <a:tc>
                  <a:txBody>
                    <a:bodyPr/>
                    <a:lstStyle/>
                    <a:p>
                      <a:pPr marL="0" lvl="0" indent="0" algn="ctr" rtl="0">
                        <a:spcBef>
                          <a:spcPts val="0"/>
                        </a:spcBef>
                        <a:spcAft>
                          <a:spcPts val="0"/>
                        </a:spcAft>
                        <a:buNone/>
                      </a:pPr>
                      <a:r>
                        <a:rPr lang="nb-NO" dirty="0"/>
                        <a:t>H</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FUEL STORAGE</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CATI</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1x 2000lb</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METRIC</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BLAST, INCENDIARY</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90°</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10ms</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304800">
                <a:tc>
                  <a:txBody>
                    <a:bodyPr/>
                    <a:lstStyle/>
                    <a:p>
                      <a:pPr marL="0" lvl="0" indent="0" algn="ctr" rtl="0">
                        <a:spcBef>
                          <a:spcPts val="0"/>
                        </a:spcBef>
                        <a:spcAft>
                          <a:spcPts val="0"/>
                        </a:spcAft>
                        <a:buNone/>
                      </a:pPr>
                      <a:r>
                        <a:rPr lang="nb-NO" dirty="0"/>
                        <a:t>I</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FUEL STORAGE</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CATI</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1x 2000lb</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METRIC</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BLAST, INCENDIARY</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90°</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10ms</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304800">
                <a:tc>
                  <a:txBody>
                    <a:bodyPr/>
                    <a:lstStyle/>
                    <a:p>
                      <a:pPr marL="0" lvl="0" indent="0" algn="ctr" rtl="0">
                        <a:spcBef>
                          <a:spcPts val="0"/>
                        </a:spcBef>
                        <a:spcAft>
                          <a:spcPts val="0"/>
                        </a:spcAft>
                        <a:buNone/>
                      </a:pPr>
                      <a:r>
                        <a:rPr lang="nb-NO" dirty="0"/>
                        <a:t>J</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AMMO STORAGE</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CATI</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1x 1000lb</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METRIC</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BLAST</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90°</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10ms</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304800">
                <a:tc>
                  <a:txBody>
                    <a:bodyPr/>
                    <a:lstStyle/>
                    <a:p>
                      <a:pPr marL="0" lvl="0" indent="0" algn="ctr" rtl="0">
                        <a:spcBef>
                          <a:spcPts val="0"/>
                        </a:spcBef>
                        <a:spcAft>
                          <a:spcPts val="0"/>
                        </a:spcAft>
                        <a:buNone/>
                      </a:pPr>
                      <a:r>
                        <a:rPr lang="nb-NO" dirty="0"/>
                        <a:t>K</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AMMO STORAGE</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CATI</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1x 500lb</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METRIC</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BLAST</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90°</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10ms</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304800">
                <a:tc>
                  <a:txBody>
                    <a:bodyPr/>
                    <a:lstStyle/>
                    <a:p>
                      <a:pPr marL="0" lvl="0" indent="0" algn="ctr" rtl="0">
                        <a:spcBef>
                          <a:spcPts val="0"/>
                        </a:spcBef>
                        <a:spcAft>
                          <a:spcPts val="0"/>
                        </a:spcAft>
                        <a:buNone/>
                      </a:pPr>
                      <a:r>
                        <a:rPr lang="nb-NO" dirty="0"/>
                        <a:t>L</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AMMO STORAGE</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CATI</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1x 500lb</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METRIC</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BLAST</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90°</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10ms</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304800">
                <a:tc>
                  <a:txBody>
                    <a:bodyPr/>
                    <a:lstStyle/>
                    <a:p>
                      <a:pPr marL="0" lvl="0" indent="0" algn="ctr" rtl="0">
                        <a:spcBef>
                          <a:spcPts val="0"/>
                        </a:spcBef>
                        <a:spcAft>
                          <a:spcPts val="0"/>
                        </a:spcAft>
                        <a:buNone/>
                      </a:pPr>
                      <a:r>
                        <a:rPr lang="nb-NO" dirty="0"/>
                        <a:t>M</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AMMO STORAGE</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CATI</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1x 500lb</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METRIC</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BLAST</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90°</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10ms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304800">
                <a:tc>
                  <a:txBody>
                    <a:bodyPr/>
                    <a:lstStyle/>
                    <a:p>
                      <a:pPr marL="0" lvl="0" indent="0" algn="ctr" rtl="0">
                        <a:spcBef>
                          <a:spcPts val="0"/>
                        </a:spcBef>
                        <a:spcAft>
                          <a:spcPts val="0"/>
                        </a:spcAft>
                        <a:buNone/>
                      </a:pPr>
                      <a:r>
                        <a:rPr lang="nb-NO" dirty="0"/>
                        <a:t>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AMMO STORAGE</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CATI</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1x 2000lb</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BLAST</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90°</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pic>
        <p:nvPicPr>
          <p:cNvPr id="2" name="Bilde 1">
            <a:extLst>
              <a:ext uri="{FF2B5EF4-FFF2-40B4-BE49-F238E27FC236}">
                <a16:creationId xmlns:a16="http://schemas.microsoft.com/office/drawing/2014/main" xmlns="" id="{7A6528D2-4938-4B80-2897-77A43BE144C0}"/>
              </a:ext>
            </a:extLst>
          </p:cNvPr>
          <p:cNvPicPr>
            <a:picLocks noChangeAspect="1"/>
          </p:cNvPicPr>
          <p:nvPr/>
        </p:nvPicPr>
        <p:blipFill>
          <a:blip r:embed="rId3"/>
          <a:srcRect l="1194" t="1819" r="20384" b="13068"/>
          <a:stretch/>
        </p:blipFill>
        <p:spPr>
          <a:xfrm>
            <a:off x="9116705" y="11675"/>
            <a:ext cx="2265528" cy="1883348"/>
          </a:xfrm>
          <a:prstGeom prst="rect">
            <a:avLst/>
          </a:prstGeom>
        </p:spPr>
      </p:pic>
      <p:sp>
        <p:nvSpPr>
          <p:cNvPr id="3" name="Rektangel 2">
            <a:extLst>
              <a:ext uri="{FF2B5EF4-FFF2-40B4-BE49-F238E27FC236}">
                <a16:creationId xmlns:a16="http://schemas.microsoft.com/office/drawing/2014/main" xmlns="" id="{9AEE1B41-F562-0EB1-D42B-E0C9FA905ABD}"/>
              </a:ext>
            </a:extLst>
          </p:cNvPr>
          <p:cNvSpPr/>
          <p:nvPr/>
        </p:nvSpPr>
        <p:spPr>
          <a:xfrm>
            <a:off x="10783783" y="1076242"/>
            <a:ext cx="61742" cy="68142"/>
          </a:xfrm>
          <a:prstGeom prst="rect">
            <a:avLst/>
          </a:prstGeom>
          <a:noFill/>
          <a:ln w="63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pic>
        <p:nvPicPr>
          <p:cNvPr id="4" name="Picture 1" descr="D:\GIT PROJECTS\OPAT-background\Virtual Intelligence Service only logo.PNG">
            <a:extLst>
              <a:ext uri="{FF2B5EF4-FFF2-40B4-BE49-F238E27FC236}">
                <a16:creationId xmlns:a16="http://schemas.microsoft.com/office/drawing/2014/main" xmlns="" id="{D5D911FA-842E-E709-B5CE-2D7938D53A91}"/>
              </a:ext>
            </a:extLst>
          </p:cNvPr>
          <p:cNvPicPr>
            <a:picLocks noChangeAspect="1" noChangeArrowheads="1"/>
          </p:cNvPicPr>
          <p:nvPr/>
        </p:nvPicPr>
        <p:blipFill>
          <a:blip r:embed="rId4"/>
          <a:srcRect/>
          <a:stretch>
            <a:fillRect/>
          </a:stretch>
        </p:blipFill>
        <p:spPr bwMode="auto">
          <a:xfrm>
            <a:off x="0" y="0"/>
            <a:ext cx="2225675" cy="1958975"/>
          </a:xfrm>
          <a:prstGeom prst="rect">
            <a:avLst/>
          </a:prstGeom>
          <a:noFill/>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graphicFrame>
        <p:nvGraphicFramePr>
          <p:cNvPr id="188" name="Google Shape;188;p22"/>
          <p:cNvGraphicFramePr/>
          <p:nvPr>
            <p:extLst>
              <p:ext uri="{D42A27DB-BD31-4B8C-83A1-F6EECF244321}">
                <p14:modId xmlns:p14="http://schemas.microsoft.com/office/powerpoint/2010/main" xmlns="" val="2422623418"/>
              </p:ext>
            </p:extLst>
          </p:nvPr>
        </p:nvGraphicFramePr>
        <p:xfrm>
          <a:off x="0" y="0"/>
          <a:ext cx="15119351" cy="10755900"/>
        </p:xfrm>
        <a:graphic>
          <a:graphicData uri="http://schemas.openxmlformats.org/drawingml/2006/table">
            <a:tbl>
              <a:tblPr>
                <a:noFill/>
                <a:tableStyleId>{AE7EAA58-4EDA-4114-B047-75ABB572CC32}</a:tableStyleId>
              </a:tblPr>
              <a:tblGrid>
                <a:gridCol w="2459369">
                  <a:extLst>
                    <a:ext uri="{9D8B030D-6E8A-4147-A177-3AD203B41FA5}">
                      <a16:colId xmlns:a16="http://schemas.microsoft.com/office/drawing/2014/main" xmlns="" val="20000"/>
                    </a:ext>
                  </a:extLst>
                </a:gridCol>
                <a:gridCol w="6658889">
                  <a:extLst>
                    <a:ext uri="{9D8B030D-6E8A-4147-A177-3AD203B41FA5}">
                      <a16:colId xmlns:a16="http://schemas.microsoft.com/office/drawing/2014/main" xmlns="" val="20001"/>
                    </a:ext>
                  </a:extLst>
                </a:gridCol>
                <a:gridCol w="2242904">
                  <a:extLst>
                    <a:ext uri="{9D8B030D-6E8A-4147-A177-3AD203B41FA5}">
                      <a16:colId xmlns:a16="http://schemas.microsoft.com/office/drawing/2014/main" xmlns="" val="20002"/>
                    </a:ext>
                  </a:extLst>
                </a:gridCol>
                <a:gridCol w="3758189">
                  <a:extLst>
                    <a:ext uri="{9D8B030D-6E8A-4147-A177-3AD203B41FA5}">
                      <a16:colId xmlns:a16="http://schemas.microsoft.com/office/drawing/2014/main" xmlns="" val="20003"/>
                    </a:ext>
                  </a:extLst>
                </a:gridCol>
              </a:tblGrid>
              <a:tr h="728550">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OLENYA AIRBASE, SRN</a:t>
                      </a:r>
                      <a:endParaRPr sz="2000" b="1" dirty="0"/>
                    </a:p>
                    <a:p>
                      <a:pPr marL="0" lvl="0" indent="0" algn="l" rtl="0">
                        <a:spcBef>
                          <a:spcPts val="0"/>
                        </a:spcBef>
                        <a:spcAft>
                          <a:spcPts val="0"/>
                        </a:spcAft>
                        <a:buNone/>
                      </a:pPr>
                      <a:r>
                        <a:rPr lang="fr" sz="2000" b="1" dirty="0"/>
                        <a:t>COLLATERAL DAMAGE ESTIMATION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dirty="0"/>
                        <a:t>MAP</a:t>
                      </a:r>
                      <a:endParaRPr sz="2000" b="1" dirty="0"/>
                    </a:p>
                    <a:p>
                      <a:pPr marL="0" lvl="0" indent="0" algn="ctr" rtl="0">
                        <a:spcBef>
                          <a:spcPts val="0"/>
                        </a:spcBef>
                        <a:spcAft>
                          <a:spcPts val="0"/>
                        </a:spcAft>
                        <a:buNone/>
                      </a:pPr>
                      <a:r>
                        <a:rPr lang="fr" sz="2000" b="1" dirty="0"/>
                        <a:t>OVERVIEW</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 CLASSIFIED </a:t>
                      </a:r>
                    </a:p>
                    <a:p>
                      <a:pPr marL="0" lvl="0" indent="0" algn="ctr" rtl="0">
                        <a:spcBef>
                          <a:spcPts val="0"/>
                        </a:spcBef>
                        <a:spcAft>
                          <a:spcPts val="0"/>
                        </a:spcAft>
                        <a:buNone/>
                      </a:pPr>
                      <a:r>
                        <a:rPr lang="en-US" sz="1900" b="1" dirty="0"/>
                        <a:t>REL TO CJTF-23</a:t>
                      </a:r>
                      <a:endParaRPr sz="19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14600">
                <a:tc vMerge="1">
                  <a:txBody>
                    <a:bodyPr/>
                    <a:lstStyle/>
                    <a:p>
                      <a:endParaRPr lang="nb-NO"/>
                    </a:p>
                  </a:txBody>
                  <a:tcPr/>
                </a:tc>
                <a:tc>
                  <a:txBody>
                    <a:bodyPr/>
                    <a:lstStyle/>
                    <a:p>
                      <a:pPr marL="0" lvl="0" indent="0" algn="l" rtl="0">
                        <a:spcBef>
                          <a:spcPts val="0"/>
                        </a:spcBef>
                        <a:spcAft>
                          <a:spcPts val="0"/>
                        </a:spcAft>
                        <a:buNone/>
                      </a:pPr>
                      <a:r>
                        <a:rPr lang="nb-NO" sz="1500" b="1" dirty="0"/>
                        <a:t>BE:SRNTGT004  CATCODE: 3</a:t>
                      </a:r>
                    </a:p>
                    <a:p>
                      <a:pPr marL="0" lvl="0" indent="0" algn="l" rtl="0">
                        <a:spcBef>
                          <a:spcPts val="0"/>
                        </a:spcBef>
                        <a:spcAft>
                          <a:spcPts val="0"/>
                        </a:spcAft>
                        <a:buNone/>
                      </a:pPr>
                      <a:r>
                        <a:rPr lang="nb-NO" sz="1500" b="1" dirty="0"/>
                        <a:t>MIDB GEO: N 68 46.936 E 032 44.996 </a:t>
                      </a:r>
                    </a:p>
                    <a:p>
                      <a:pPr marL="0" lvl="0" indent="0" algn="l" rtl="0">
                        <a:spcBef>
                          <a:spcPts val="0"/>
                        </a:spcBef>
                        <a:spcAft>
                          <a:spcPts val="0"/>
                        </a:spcAft>
                        <a:buNone/>
                      </a:pPr>
                      <a:r>
                        <a:rPr lang="nb-NO" sz="1500" b="1" dirty="0"/>
                        <a:t>ICOD: 2011-07-01 DOI: 2011-05-12</a:t>
                      </a:r>
                      <a:endParaRPr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endParaRPr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848850">
                <a:tc gridSpan="4">
                  <a:txBody>
                    <a:bodyPr/>
                    <a:lstStyle/>
                    <a:p>
                      <a:pPr marL="0" lvl="0" indent="0" algn="ctr" rtl="0">
                        <a:spcBef>
                          <a:spcPts val="0"/>
                        </a:spcBef>
                        <a:spcAft>
                          <a:spcPts val="0"/>
                        </a:spcAft>
                        <a:buNone/>
                      </a:pPr>
                      <a:endParaRPr sz="2000" b="0"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noFill/>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pic>
        <p:nvPicPr>
          <p:cNvPr id="30" name="Bilde 29">
            <a:extLst>
              <a:ext uri="{FF2B5EF4-FFF2-40B4-BE49-F238E27FC236}">
                <a16:creationId xmlns:a16="http://schemas.microsoft.com/office/drawing/2014/main" xmlns="" id="{23481344-522B-2972-D525-4952E74A479B}"/>
              </a:ext>
            </a:extLst>
          </p:cNvPr>
          <p:cNvPicPr>
            <a:picLocks noChangeAspect="1"/>
          </p:cNvPicPr>
          <p:nvPr/>
        </p:nvPicPr>
        <p:blipFill>
          <a:blip r:embed="rId3">
            <a:grayscl/>
          </a:blip>
          <a:srcRect t="11357" r="8282"/>
          <a:stretch/>
        </p:blipFill>
        <p:spPr>
          <a:xfrm>
            <a:off x="0" y="1922802"/>
            <a:ext cx="15119350" cy="8219444"/>
          </a:xfrm>
          <a:prstGeom prst="rect">
            <a:avLst/>
          </a:prstGeom>
        </p:spPr>
      </p:pic>
      <p:grpSp>
        <p:nvGrpSpPr>
          <p:cNvPr id="189" name="Google Shape;189;p22"/>
          <p:cNvGrpSpPr/>
          <p:nvPr/>
        </p:nvGrpSpPr>
        <p:grpSpPr>
          <a:xfrm>
            <a:off x="13999925" y="2400964"/>
            <a:ext cx="519600" cy="1236436"/>
            <a:chOff x="4246325" y="4458364"/>
            <a:chExt cx="519600" cy="1236436"/>
          </a:xfrm>
        </p:grpSpPr>
        <p:cxnSp>
          <p:nvCxnSpPr>
            <p:cNvPr id="190" name="Google Shape;190;p22"/>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191" name="Google Shape;191;p22"/>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grpSp>
        <p:nvGrpSpPr>
          <p:cNvPr id="192" name="Google Shape;192;p22"/>
          <p:cNvGrpSpPr/>
          <p:nvPr/>
        </p:nvGrpSpPr>
        <p:grpSpPr>
          <a:xfrm>
            <a:off x="4342717" y="2858875"/>
            <a:ext cx="3889817" cy="833882"/>
            <a:chOff x="6805589" y="4482510"/>
            <a:chExt cx="3861243" cy="833882"/>
          </a:xfrm>
        </p:grpSpPr>
        <p:sp>
          <p:nvSpPr>
            <p:cNvPr id="193" name="Google Shape;193;p22"/>
            <p:cNvSpPr txBox="1"/>
            <p:nvPr/>
          </p:nvSpPr>
          <p:spPr>
            <a:xfrm>
              <a:off x="6805589" y="4482510"/>
              <a:ext cx="1418732" cy="2808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SRNTGT004N</a:t>
              </a:r>
              <a:endParaRPr b="1" dirty="0">
                <a:solidFill>
                  <a:schemeClr val="dk1"/>
                </a:solidFill>
              </a:endParaRPr>
            </a:p>
          </p:txBody>
        </p:sp>
        <p:cxnSp>
          <p:nvCxnSpPr>
            <p:cNvPr id="194" name="Google Shape;194;p22"/>
            <p:cNvCxnSpPr>
              <a:cxnSpLocks/>
              <a:stCxn id="193" idx="3"/>
              <a:endCxn id="38" idx="5"/>
            </p:cNvCxnSpPr>
            <p:nvPr/>
          </p:nvCxnSpPr>
          <p:spPr>
            <a:xfrm>
              <a:off x="8224321" y="4622910"/>
              <a:ext cx="2442511" cy="693482"/>
            </a:xfrm>
            <a:prstGeom prst="straightConnector1">
              <a:avLst/>
            </a:prstGeom>
            <a:noFill/>
            <a:ln w="19050" cap="flat" cmpd="sng">
              <a:solidFill>
                <a:srgbClr val="000000"/>
              </a:solidFill>
              <a:prstDash val="solid"/>
              <a:round/>
              <a:headEnd type="none" w="med" len="med"/>
              <a:tailEnd type="none" w="med" len="med"/>
            </a:ln>
          </p:spPr>
        </p:cxnSp>
      </p:grpSp>
      <p:grpSp>
        <p:nvGrpSpPr>
          <p:cNvPr id="195" name="Google Shape;195;p22"/>
          <p:cNvGrpSpPr/>
          <p:nvPr/>
        </p:nvGrpSpPr>
        <p:grpSpPr>
          <a:xfrm>
            <a:off x="3706133" y="4402778"/>
            <a:ext cx="2621452" cy="1484012"/>
            <a:chOff x="3360246" y="7300541"/>
            <a:chExt cx="2621452" cy="1484012"/>
          </a:xfrm>
        </p:grpSpPr>
        <p:sp>
          <p:nvSpPr>
            <p:cNvPr id="196" name="Google Shape;196;p22"/>
            <p:cNvSpPr txBox="1"/>
            <p:nvPr/>
          </p:nvSpPr>
          <p:spPr>
            <a:xfrm>
              <a:off x="3360246" y="7300541"/>
              <a:ext cx="2175805"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nb-NO" sz="1000" b="1" dirty="0"/>
                <a:t>WAREHOUSE</a:t>
              </a:r>
              <a:endParaRPr sz="1000" b="1" dirty="0"/>
            </a:p>
            <a:p>
              <a:pPr marL="0" lvl="0" indent="0" algn="l" rtl="0">
                <a:spcBef>
                  <a:spcPts val="0"/>
                </a:spcBef>
                <a:spcAft>
                  <a:spcPts val="0"/>
                </a:spcAft>
                <a:buNone/>
              </a:pPr>
              <a:r>
                <a:rPr lang="fr" sz="1000" b="1" dirty="0"/>
                <a:t>2400 FT SW FROM </a:t>
              </a:r>
              <a:r>
                <a:rPr lang="nb-NO" sz="1000" b="1" dirty="0"/>
                <a:t>SRNTGT004N</a:t>
              </a:r>
              <a:endParaRPr sz="1000" b="1" dirty="0"/>
            </a:p>
            <a:p>
              <a:pPr marL="0" lvl="0" indent="0" algn="l" rtl="0">
                <a:spcBef>
                  <a:spcPts val="0"/>
                </a:spcBef>
                <a:spcAft>
                  <a:spcPts val="0"/>
                </a:spcAft>
                <a:buNone/>
              </a:pPr>
              <a:r>
                <a:rPr lang="fr" sz="1000" b="1" dirty="0"/>
                <a:t>19600 SQ FT</a:t>
              </a:r>
              <a:endParaRPr sz="1000" b="1" dirty="0"/>
            </a:p>
          </p:txBody>
        </p:sp>
        <p:cxnSp>
          <p:nvCxnSpPr>
            <p:cNvPr id="197" name="Google Shape;197;p22"/>
            <p:cNvCxnSpPr>
              <a:cxnSpLocks/>
              <a:stCxn id="196" idx="2"/>
              <a:endCxn id="198" idx="0"/>
            </p:cNvCxnSpPr>
            <p:nvPr/>
          </p:nvCxnSpPr>
          <p:spPr>
            <a:xfrm>
              <a:off x="4448149" y="7914941"/>
              <a:ext cx="1356232" cy="703885"/>
            </a:xfrm>
            <a:prstGeom prst="straightConnector1">
              <a:avLst/>
            </a:prstGeom>
            <a:noFill/>
            <a:ln w="19050" cap="flat" cmpd="sng">
              <a:solidFill>
                <a:srgbClr val="000000"/>
              </a:solidFill>
              <a:prstDash val="solid"/>
              <a:round/>
              <a:headEnd type="none" w="med" len="med"/>
              <a:tailEnd type="none" w="med" len="med"/>
            </a:ln>
          </p:spPr>
        </p:cxnSp>
        <p:sp>
          <p:nvSpPr>
            <p:cNvPr id="198" name="Google Shape;198;p22"/>
            <p:cNvSpPr/>
            <p:nvPr/>
          </p:nvSpPr>
          <p:spPr>
            <a:xfrm rot="21480489">
              <a:off x="5632826" y="8618776"/>
              <a:ext cx="348872" cy="165777"/>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204" name="Google Shape;204;p22"/>
          <p:cNvSpPr txBox="1"/>
          <p:nvPr/>
        </p:nvSpPr>
        <p:spPr>
          <a:xfrm>
            <a:off x="3186600" y="10141525"/>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 4</a:t>
            </a:r>
            <a:endParaRPr b="1" dirty="0"/>
          </a:p>
        </p:txBody>
      </p:sp>
      <p:sp>
        <p:nvSpPr>
          <p:cNvPr id="205" name="Google Shape;205;p22"/>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t>OPAC CLASSIFIED </a:t>
            </a:r>
          </a:p>
          <a:p>
            <a:pPr marL="0" lvl="0" indent="0" algn="ctr" rtl="0">
              <a:spcBef>
                <a:spcPts val="0"/>
              </a:spcBef>
              <a:spcAft>
                <a:spcPts val="0"/>
              </a:spcAft>
              <a:buNone/>
            </a:pPr>
            <a:r>
              <a:rPr lang="en-US" b="1" dirty="0"/>
              <a:t>REL TO CJTF-23</a:t>
            </a:r>
            <a:endParaRPr b="1" dirty="0"/>
          </a:p>
        </p:txBody>
      </p:sp>
      <p:sp>
        <p:nvSpPr>
          <p:cNvPr id="206" name="Google Shape;206;p22"/>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FF0000"/>
                </a:solidFill>
              </a:rPr>
              <a:t>OPAC CLASSIFIED</a:t>
            </a:r>
            <a:endParaRPr b="1" dirty="0">
              <a:solidFill>
                <a:srgbClr val="FF0000"/>
              </a:solidFill>
            </a:endParaRPr>
          </a:p>
        </p:txBody>
      </p:sp>
      <p:pic>
        <p:nvPicPr>
          <p:cNvPr id="2" name="Bilde 1">
            <a:extLst>
              <a:ext uri="{FF2B5EF4-FFF2-40B4-BE49-F238E27FC236}">
                <a16:creationId xmlns:a16="http://schemas.microsoft.com/office/drawing/2014/main" xmlns="" id="{0EE47726-DC8C-16EF-BA1D-D4920EE91757}"/>
              </a:ext>
            </a:extLst>
          </p:cNvPr>
          <p:cNvPicPr>
            <a:picLocks noChangeAspect="1"/>
          </p:cNvPicPr>
          <p:nvPr/>
        </p:nvPicPr>
        <p:blipFill>
          <a:blip r:embed="rId4"/>
          <a:srcRect l="1194" t="1819" r="20384" b="13068"/>
          <a:stretch/>
        </p:blipFill>
        <p:spPr>
          <a:xfrm>
            <a:off x="9117861" y="-25"/>
            <a:ext cx="2223593" cy="1882629"/>
          </a:xfrm>
          <a:prstGeom prst="rect">
            <a:avLst/>
          </a:prstGeom>
        </p:spPr>
      </p:pic>
      <p:grpSp>
        <p:nvGrpSpPr>
          <p:cNvPr id="36" name="Gruppe 35">
            <a:extLst>
              <a:ext uri="{FF2B5EF4-FFF2-40B4-BE49-F238E27FC236}">
                <a16:creationId xmlns:a16="http://schemas.microsoft.com/office/drawing/2014/main" xmlns="" id="{EFA5161E-979E-7084-0185-7AEA483FA80C}"/>
              </a:ext>
            </a:extLst>
          </p:cNvPr>
          <p:cNvGrpSpPr>
            <a:grpSpLocks noChangeAspect="1"/>
          </p:cNvGrpSpPr>
          <p:nvPr/>
        </p:nvGrpSpPr>
        <p:grpSpPr>
          <a:xfrm>
            <a:off x="7121326" y="2680985"/>
            <a:ext cx="2207007" cy="2012467"/>
            <a:chOff x="6021186" y="4824155"/>
            <a:chExt cx="5955591" cy="5804504"/>
          </a:xfrm>
        </p:grpSpPr>
        <p:sp>
          <p:nvSpPr>
            <p:cNvPr id="37" name="Google Shape;202;p22">
              <a:extLst>
                <a:ext uri="{FF2B5EF4-FFF2-40B4-BE49-F238E27FC236}">
                  <a16:creationId xmlns:a16="http://schemas.microsoft.com/office/drawing/2014/main" xmlns="" id="{E4FF9EFA-3AB8-BAEA-800E-72A2E25E2039}"/>
                </a:ext>
              </a:extLst>
            </p:cNvPr>
            <p:cNvSpPr/>
            <p:nvPr/>
          </p:nvSpPr>
          <p:spPr>
            <a:xfrm>
              <a:off x="6021186" y="4824155"/>
              <a:ext cx="5955591" cy="5804504"/>
            </a:xfrm>
            <a:prstGeom prst="ellipse">
              <a:avLst/>
            </a:prstGeom>
            <a:no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8" name="Ellipse 37">
              <a:extLst>
                <a:ext uri="{FF2B5EF4-FFF2-40B4-BE49-F238E27FC236}">
                  <a16:creationId xmlns:a16="http://schemas.microsoft.com/office/drawing/2014/main" xmlns="" id="{896CCE92-CA25-0CCC-8F48-945CFDB7A143}"/>
                </a:ext>
              </a:extLst>
            </p:cNvPr>
            <p:cNvSpPr/>
            <p:nvPr/>
          </p:nvSpPr>
          <p:spPr>
            <a:xfrm>
              <a:off x="8957439" y="7681341"/>
              <a:ext cx="73026" cy="7151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Rektangel 2">
            <a:extLst>
              <a:ext uri="{FF2B5EF4-FFF2-40B4-BE49-F238E27FC236}">
                <a16:creationId xmlns:a16="http://schemas.microsoft.com/office/drawing/2014/main" xmlns="" id="{BD22ED98-55F6-DC87-BEDA-BD275D92E288}"/>
              </a:ext>
            </a:extLst>
          </p:cNvPr>
          <p:cNvSpPr/>
          <p:nvPr/>
        </p:nvSpPr>
        <p:spPr>
          <a:xfrm>
            <a:off x="10772201" y="1076217"/>
            <a:ext cx="59841" cy="67696"/>
          </a:xfrm>
          <a:prstGeom prst="rect">
            <a:avLst/>
          </a:prstGeom>
          <a:noFill/>
          <a:ln w="63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9" name="Google Shape;200;p22">
            <a:extLst>
              <a:ext uri="{FF2B5EF4-FFF2-40B4-BE49-F238E27FC236}">
                <a16:creationId xmlns:a16="http://schemas.microsoft.com/office/drawing/2014/main" xmlns="" id="{017C03D7-20B6-87A5-D746-A3C580165C2D}"/>
              </a:ext>
            </a:extLst>
          </p:cNvPr>
          <p:cNvSpPr txBox="1"/>
          <p:nvPr/>
        </p:nvSpPr>
        <p:spPr>
          <a:xfrm>
            <a:off x="10425844" y="2728803"/>
            <a:ext cx="2033921" cy="262097"/>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CER 265M / 869ft</a:t>
            </a:r>
            <a:endParaRPr sz="1000" b="1" dirty="0"/>
          </a:p>
        </p:txBody>
      </p:sp>
      <p:cxnSp>
        <p:nvCxnSpPr>
          <p:cNvPr id="40" name="Google Shape;194;p22">
            <a:extLst>
              <a:ext uri="{FF2B5EF4-FFF2-40B4-BE49-F238E27FC236}">
                <a16:creationId xmlns:a16="http://schemas.microsoft.com/office/drawing/2014/main" xmlns="" id="{F19DA2B6-9EDF-CEAF-3B5D-85904D110B46}"/>
              </a:ext>
            </a:extLst>
          </p:cNvPr>
          <p:cNvCxnSpPr>
            <a:cxnSpLocks/>
            <a:stCxn id="39" idx="0"/>
            <a:endCxn id="37" idx="7"/>
          </p:cNvCxnSpPr>
          <p:nvPr/>
        </p:nvCxnSpPr>
        <p:spPr>
          <a:xfrm flipH="1">
            <a:off x="9005124" y="2728803"/>
            <a:ext cx="2437681" cy="246901"/>
          </a:xfrm>
          <a:prstGeom prst="straightConnector1">
            <a:avLst/>
          </a:prstGeom>
          <a:noFill/>
          <a:ln w="19050" cap="flat" cmpd="sng">
            <a:solidFill>
              <a:srgbClr val="000000"/>
            </a:solidFill>
            <a:prstDash val="solid"/>
            <a:round/>
            <a:headEnd type="none" w="med" len="med"/>
            <a:tailEnd type="none" w="med" len="med"/>
          </a:ln>
        </p:spPr>
      </p:cxnSp>
      <p:pic>
        <p:nvPicPr>
          <p:cNvPr id="49" name="Picture 1" descr="D:\GIT PROJECTS\OPAT-background\Virtual Intelligence Service only logo.PNG">
            <a:extLst>
              <a:ext uri="{FF2B5EF4-FFF2-40B4-BE49-F238E27FC236}">
                <a16:creationId xmlns:a16="http://schemas.microsoft.com/office/drawing/2014/main" xmlns="" id="{3405BC7E-0FB8-9616-4802-FCD70552440A}"/>
              </a:ext>
            </a:extLst>
          </p:cNvPr>
          <p:cNvPicPr>
            <a:picLocks noChangeAspect="1" noChangeArrowheads="1"/>
          </p:cNvPicPr>
          <p:nvPr/>
        </p:nvPicPr>
        <p:blipFill>
          <a:blip r:embed="rId5"/>
          <a:srcRect/>
          <a:stretch>
            <a:fillRect/>
          </a:stretch>
        </p:blipFill>
        <p:spPr bwMode="auto">
          <a:xfrm>
            <a:off x="0" y="0"/>
            <a:ext cx="2225675" cy="1958975"/>
          </a:xfrm>
          <a:prstGeom prst="rect">
            <a:avLst/>
          </a:prstGeom>
          <a:noFill/>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aphicFrame>
        <p:nvGraphicFramePr>
          <p:cNvPr id="212" name="Google Shape;212;p23"/>
          <p:cNvGraphicFramePr/>
          <p:nvPr>
            <p:extLst>
              <p:ext uri="{D42A27DB-BD31-4B8C-83A1-F6EECF244321}">
                <p14:modId xmlns:p14="http://schemas.microsoft.com/office/powerpoint/2010/main" xmlns="" val="2923768504"/>
              </p:ext>
            </p:extLst>
          </p:nvPr>
        </p:nvGraphicFramePr>
        <p:xfrm>
          <a:off x="0" y="0"/>
          <a:ext cx="15120000" cy="10755900"/>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28550">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OLENYA AIRBASE, SRN</a:t>
                      </a:r>
                      <a:endParaRPr sz="2000" b="1" dirty="0"/>
                    </a:p>
                    <a:p>
                      <a:pPr marL="0" lvl="0" indent="0" algn="l" rtl="0">
                        <a:spcBef>
                          <a:spcPts val="0"/>
                        </a:spcBef>
                        <a:spcAft>
                          <a:spcPts val="0"/>
                        </a:spcAft>
                        <a:buNone/>
                      </a:pPr>
                      <a:r>
                        <a:rPr lang="fr" sz="2000" b="1" dirty="0"/>
                        <a:t>COLLATERAL DAMAGES ESTIMATION 1/1</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dirty="0"/>
                        <a:t>MAP</a:t>
                      </a:r>
                      <a:endParaRPr sz="2000" b="1" dirty="0"/>
                    </a:p>
                    <a:p>
                      <a:pPr marL="0" lvl="0" indent="0" algn="ctr" rtl="0">
                        <a:spcBef>
                          <a:spcPts val="0"/>
                        </a:spcBef>
                        <a:spcAft>
                          <a:spcPts val="0"/>
                        </a:spcAft>
                        <a:buNone/>
                      </a:pPr>
                      <a:r>
                        <a:rPr lang="fr" sz="2000" b="1" dirty="0"/>
                        <a:t>OVERVIEW</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 CLASSIFIED </a:t>
                      </a:r>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14600">
                <a:tc vMerge="1">
                  <a:txBody>
                    <a:bodyPr/>
                    <a:lstStyle/>
                    <a:p>
                      <a:endParaRPr lang="nb-NO"/>
                    </a:p>
                  </a:txBody>
                  <a:tcPr/>
                </a:tc>
                <a:tc>
                  <a:txBody>
                    <a:bodyPr/>
                    <a:lstStyle/>
                    <a:p>
                      <a:pPr marL="0" lvl="0" indent="0" algn="l" rtl="0">
                        <a:spcBef>
                          <a:spcPts val="0"/>
                        </a:spcBef>
                        <a:spcAft>
                          <a:spcPts val="0"/>
                        </a:spcAft>
                        <a:buNone/>
                      </a:pPr>
                      <a:r>
                        <a:rPr lang="nb-NO" sz="1500" b="1" dirty="0"/>
                        <a:t>BE:SRNTGT004  CATCODE: 3</a:t>
                      </a:r>
                    </a:p>
                    <a:p>
                      <a:pPr marL="0" lvl="0" indent="0" algn="l" rtl="0">
                        <a:spcBef>
                          <a:spcPts val="0"/>
                        </a:spcBef>
                        <a:spcAft>
                          <a:spcPts val="0"/>
                        </a:spcAft>
                        <a:buNone/>
                      </a:pPr>
                      <a:r>
                        <a:rPr lang="nb-NO" sz="1500" b="1" dirty="0"/>
                        <a:t>MIDB GEO: N 68 46.936 E 032 44.996 </a:t>
                      </a:r>
                    </a:p>
                    <a:p>
                      <a:pPr marL="0" lvl="0" indent="0" algn="l" rtl="0">
                        <a:spcBef>
                          <a:spcPts val="0"/>
                        </a:spcBef>
                        <a:spcAft>
                          <a:spcPts val="0"/>
                        </a:spcAft>
                        <a:buNone/>
                      </a:pPr>
                      <a:r>
                        <a:rPr lang="nb-NO" sz="1500" b="1" dirty="0"/>
                        <a:t>ICOD: 2011-07-01 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endParaRPr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848850">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13" name="Google Shape;213;p23"/>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t>OPAC CLASSIFIED </a:t>
            </a:r>
          </a:p>
          <a:p>
            <a:pPr marL="0" lvl="0" indent="0" algn="ctr" rtl="0">
              <a:spcBef>
                <a:spcPts val="0"/>
              </a:spcBef>
              <a:spcAft>
                <a:spcPts val="0"/>
              </a:spcAft>
              <a:buNone/>
            </a:pPr>
            <a:r>
              <a:rPr lang="en-US" b="1" dirty="0"/>
              <a:t>REL TO CJTF-23</a:t>
            </a:r>
          </a:p>
        </p:txBody>
      </p:sp>
      <p:sp>
        <p:nvSpPr>
          <p:cNvPr id="214" name="Google Shape;214;p23"/>
          <p:cNvSpPr txBox="1"/>
          <p:nvPr/>
        </p:nvSpPr>
        <p:spPr>
          <a:xfrm>
            <a:off x="0" y="1994471"/>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rgbClr val="FF0000"/>
                </a:solidFill>
              </a:rPr>
              <a:t>OPAC CLASSIFIED</a:t>
            </a:r>
            <a:endParaRPr b="1" dirty="0">
              <a:solidFill>
                <a:srgbClr val="FF0000"/>
              </a:solidFill>
            </a:endParaRPr>
          </a:p>
        </p:txBody>
      </p:sp>
      <p:graphicFrame>
        <p:nvGraphicFramePr>
          <p:cNvPr id="215" name="Google Shape;215;p23"/>
          <p:cNvGraphicFramePr/>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xmlns="" val="20000"/>
                    </a:ext>
                  </a:extLst>
                </a:gridCol>
                <a:gridCol w="2864850">
                  <a:extLst>
                    <a:ext uri="{9D8B030D-6E8A-4147-A177-3AD203B41FA5}">
                      <a16:colId xmlns:a16="http://schemas.microsoft.com/office/drawing/2014/main" xmlns="" val="20001"/>
                    </a:ext>
                  </a:extLst>
                </a:gridCol>
                <a:gridCol w="1228650">
                  <a:extLst>
                    <a:ext uri="{9D8B030D-6E8A-4147-A177-3AD203B41FA5}">
                      <a16:colId xmlns:a16="http://schemas.microsoft.com/office/drawing/2014/main" xmlns="" val="20002"/>
                    </a:ext>
                  </a:extLst>
                </a:gridCol>
                <a:gridCol w="2704075">
                  <a:extLst>
                    <a:ext uri="{9D8B030D-6E8A-4147-A177-3AD203B41FA5}">
                      <a16:colId xmlns:a16="http://schemas.microsoft.com/office/drawing/2014/main" xmlns="" val="20003"/>
                    </a:ext>
                  </a:extLst>
                </a:gridCol>
                <a:gridCol w="2704075">
                  <a:extLst>
                    <a:ext uri="{9D8B030D-6E8A-4147-A177-3AD203B41FA5}">
                      <a16:colId xmlns:a16="http://schemas.microsoft.com/office/drawing/2014/main" xmlns="" val="20004"/>
                    </a:ext>
                  </a:extLst>
                </a:gridCol>
                <a:gridCol w="4521725">
                  <a:extLst>
                    <a:ext uri="{9D8B030D-6E8A-4147-A177-3AD203B41FA5}">
                      <a16:colId xmlns:a16="http://schemas.microsoft.com/office/drawing/2014/main" xmlns=""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a:solidFill>
                            <a:schemeClr val="dk1"/>
                          </a:solidFill>
                        </a:rPr>
                        <a:t>COLLATERAL DAMAGES WITHIN A 500M RADIUS</a:t>
                      </a:r>
                      <a:endParaRPr sz="20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87650">
                <a:tc gridSpan="6">
                  <a:txBody>
                    <a:bodyPr/>
                    <a:lstStyle/>
                    <a:p>
                      <a:pPr marL="0" lvl="0" indent="0" algn="ctr" rtl="0">
                        <a:spcBef>
                          <a:spcPts val="0"/>
                        </a:spcBef>
                        <a:spcAft>
                          <a:spcPts val="0"/>
                        </a:spcAft>
                        <a:buNone/>
                      </a:pPr>
                      <a:endParaRPr sz="1200" b="1"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bl>
          </a:graphicData>
        </a:graphic>
      </p:graphicFrame>
      <p:pic>
        <p:nvPicPr>
          <p:cNvPr id="2" name="Bilde 1">
            <a:extLst>
              <a:ext uri="{FF2B5EF4-FFF2-40B4-BE49-F238E27FC236}">
                <a16:creationId xmlns:a16="http://schemas.microsoft.com/office/drawing/2014/main" xmlns="" id="{E562721C-294C-4114-38ED-016B415EFAD4}"/>
              </a:ext>
            </a:extLst>
          </p:cNvPr>
          <p:cNvPicPr>
            <a:picLocks noChangeAspect="1"/>
          </p:cNvPicPr>
          <p:nvPr/>
        </p:nvPicPr>
        <p:blipFill>
          <a:blip r:embed="rId3"/>
          <a:srcRect l="1194" t="1819" r="20384" b="13068"/>
          <a:stretch/>
        </p:blipFill>
        <p:spPr>
          <a:xfrm>
            <a:off x="9117861" y="-25"/>
            <a:ext cx="2223593" cy="1882629"/>
          </a:xfrm>
          <a:prstGeom prst="rect">
            <a:avLst/>
          </a:prstGeom>
        </p:spPr>
      </p:pic>
      <p:sp>
        <p:nvSpPr>
          <p:cNvPr id="3" name="Rektangel 2">
            <a:extLst>
              <a:ext uri="{FF2B5EF4-FFF2-40B4-BE49-F238E27FC236}">
                <a16:creationId xmlns:a16="http://schemas.microsoft.com/office/drawing/2014/main" xmlns="" id="{169D25C6-71F0-EB21-AA87-38EB5A43F81A}"/>
              </a:ext>
            </a:extLst>
          </p:cNvPr>
          <p:cNvSpPr/>
          <p:nvPr/>
        </p:nvSpPr>
        <p:spPr>
          <a:xfrm>
            <a:off x="10772201" y="1076217"/>
            <a:ext cx="59841" cy="67696"/>
          </a:xfrm>
          <a:prstGeom prst="rect">
            <a:avLst/>
          </a:prstGeom>
          <a:noFill/>
          <a:ln w="63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4" name="TekstSylinder 3">
            <a:extLst>
              <a:ext uri="{FF2B5EF4-FFF2-40B4-BE49-F238E27FC236}">
                <a16:creationId xmlns:a16="http://schemas.microsoft.com/office/drawing/2014/main" xmlns="" id="{890DC67B-AE81-FB0E-E16C-A53FD23D9FF8}"/>
              </a:ext>
            </a:extLst>
          </p:cNvPr>
          <p:cNvSpPr txBox="1"/>
          <p:nvPr/>
        </p:nvSpPr>
        <p:spPr>
          <a:xfrm>
            <a:off x="6551127" y="5078620"/>
            <a:ext cx="2017095" cy="830997"/>
          </a:xfrm>
          <a:prstGeom prst="rect">
            <a:avLst/>
          </a:prstGeom>
          <a:ln>
            <a:solidFill>
              <a:srgbClr val="FF0000"/>
            </a:solidFill>
          </a:ln>
        </p:spPr>
        <p:style>
          <a:lnRef idx="2">
            <a:schemeClr val="dk1"/>
          </a:lnRef>
          <a:fillRef idx="1">
            <a:schemeClr val="lt1"/>
          </a:fillRef>
          <a:effectRef idx="0">
            <a:schemeClr val="dk1"/>
          </a:effectRef>
          <a:fontRef idx="minor">
            <a:schemeClr val="dk1"/>
          </a:fontRef>
        </p:style>
        <p:txBody>
          <a:bodyPr wrap="square" rtlCol="0">
            <a:spAutoFit/>
          </a:bodyPr>
          <a:lstStyle/>
          <a:p>
            <a:r>
              <a:rPr lang="nb-NO" sz="4800" dirty="0">
                <a:solidFill>
                  <a:srgbClr val="FF0000"/>
                </a:solidFill>
              </a:rPr>
              <a:t>NONE</a:t>
            </a:r>
          </a:p>
        </p:txBody>
      </p:sp>
      <p:pic>
        <p:nvPicPr>
          <p:cNvPr id="5" name="Picture 1" descr="D:\GIT PROJECTS\OPAT-background\Virtual Intelligence Service only logo.PNG">
            <a:extLst>
              <a:ext uri="{FF2B5EF4-FFF2-40B4-BE49-F238E27FC236}">
                <a16:creationId xmlns:a16="http://schemas.microsoft.com/office/drawing/2014/main" xmlns="" id="{9039F4BC-B41F-977A-04E5-63DB8EC99AD1}"/>
              </a:ext>
            </a:extLst>
          </p:cNvPr>
          <p:cNvPicPr>
            <a:picLocks noChangeAspect="1" noChangeArrowheads="1"/>
          </p:cNvPicPr>
          <p:nvPr/>
        </p:nvPicPr>
        <p:blipFill>
          <a:blip r:embed="rId4"/>
          <a:srcRect/>
          <a:stretch>
            <a:fillRect/>
          </a:stretch>
        </p:blipFill>
        <p:spPr bwMode="auto">
          <a:xfrm>
            <a:off x="0" y="0"/>
            <a:ext cx="2225675" cy="1958975"/>
          </a:xfrm>
          <a:prstGeom prst="rect">
            <a:avLst/>
          </a:prstGeom>
          <a:noFill/>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132nd - Target Folder Template - v1.1</Template>
  <TotalTime>478</TotalTime>
  <Words>4228</Words>
  <Application>Microsoft Office PowerPoint</Application>
  <PresentationFormat>Egendefinert</PresentationFormat>
  <Paragraphs>884</Paragraphs>
  <Slides>22</Slides>
  <Notes>22</Notes>
  <HiddenSlides>12</HiddenSlides>
  <MMClips>0</MMClips>
  <ScaleCrop>false</ScaleCrop>
  <HeadingPairs>
    <vt:vector size="6" baseType="variant">
      <vt:variant>
        <vt:lpstr>Brukte skrifter</vt:lpstr>
      </vt:variant>
      <vt:variant>
        <vt:i4>2</vt:i4>
      </vt:variant>
      <vt:variant>
        <vt:lpstr>Tema</vt:lpstr>
      </vt:variant>
      <vt:variant>
        <vt:i4>1</vt:i4>
      </vt:variant>
      <vt:variant>
        <vt:lpstr>Lysbildetitler</vt:lpstr>
      </vt:variant>
      <vt:variant>
        <vt:i4>22</vt:i4>
      </vt:variant>
    </vt:vector>
  </HeadingPairs>
  <TitlesOfParts>
    <vt:vector size="25" baseType="lpstr">
      <vt:lpstr>Arial</vt:lpstr>
      <vt:lpstr>Roboto</vt:lpstr>
      <vt:lpstr>Simple Light</vt:lpstr>
      <vt:lpstr>TARGET FOLDER  SRNTGT004  Olenya Airbase</vt:lpstr>
      <vt:lpstr>Lysbilde 2</vt:lpstr>
      <vt:lpstr>Lysbilde 3</vt:lpstr>
      <vt:lpstr>Lysbilde 4</vt:lpstr>
      <vt:lpstr>Lysbilde 5</vt:lpstr>
      <vt:lpstr>Lysbilde 6</vt:lpstr>
      <vt:lpstr>Lysbilde 7</vt:lpstr>
      <vt:lpstr>Lysbilde 8</vt:lpstr>
      <vt:lpstr>Lysbilde 9</vt:lpstr>
      <vt:lpstr>Lysbilde 10</vt:lpstr>
      <vt:lpstr>Lysbilde 11</vt:lpstr>
      <vt:lpstr>Lysbilde 12</vt:lpstr>
      <vt:lpstr>Lysbilde 13</vt:lpstr>
      <vt:lpstr>Lysbilde 14</vt:lpstr>
      <vt:lpstr>Lysbilde 15</vt:lpstr>
      <vt:lpstr>Lysbilde 16</vt:lpstr>
      <vt:lpstr>Lysbilde 17</vt:lpstr>
      <vt:lpstr>Lysbilde 18</vt:lpstr>
      <vt:lpstr>Lysbilde 19</vt:lpstr>
      <vt:lpstr>Lysbilde 20</vt:lpstr>
      <vt:lpstr>Lysbilde 21</vt:lpstr>
      <vt:lpstr>Lysbilde 22</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TARGET FOLDER  SRNTGT004  Olenya Airbase</dc:title>
  <dc:creator>VarZaT -</dc:creator>
  <cp:lastModifiedBy>Frode Nakken</cp:lastModifiedBy>
  <cp:revision>2</cp:revision>
  <dcterms:created xsi:type="dcterms:W3CDTF">2025-01-05T18:32:42Z</dcterms:created>
  <dcterms:modified xsi:type="dcterms:W3CDTF">2025-02-09T18:27:38Z</dcterms:modified>
</cp:coreProperties>
</file>